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5135" r:id="rId3"/>
    <p:sldId id="15134" r:id="rId4"/>
    <p:sldId id="15502" r:id="rId5"/>
    <p:sldId id="15503" r:id="rId6"/>
    <p:sldId id="15693" r:id="rId7"/>
    <p:sldId id="15694" r:id="rId8"/>
    <p:sldId id="15695" r:id="rId9"/>
    <p:sldId id="15696" r:id="rId10"/>
    <p:sldId id="15701" r:id="rId11"/>
    <p:sldId id="15702" r:id="rId12"/>
    <p:sldId id="15697" r:id="rId13"/>
    <p:sldId id="15703" r:id="rId14"/>
    <p:sldId id="15704" r:id="rId15"/>
    <p:sldId id="15705" r:id="rId16"/>
    <p:sldId id="15698" r:id="rId17"/>
    <p:sldId id="15699" r:id="rId18"/>
    <p:sldId id="15700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D7D31"/>
    <a:srgbClr val="61493A"/>
    <a:srgbClr val="D2CFA0"/>
    <a:srgbClr val="EAF2FA"/>
    <a:srgbClr val="1A213F"/>
    <a:srgbClr val="11172C"/>
    <a:srgbClr val="85B8DC"/>
    <a:srgbClr val="BFBFB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826" autoAdjust="0"/>
  </p:normalViewPr>
  <p:slideViewPr>
    <p:cSldViewPr snapToGrid="0" showGuides="1">
      <p:cViewPr>
        <p:scale>
          <a:sx n="62" d="100"/>
          <a:sy n="62" d="100"/>
        </p:scale>
        <p:origin x="792" y="64"/>
      </p:cViewPr>
      <p:guideLst>
        <p:guide orient="horz" pos="2159"/>
        <p:guide pos="3991"/>
        <p:guide pos="981"/>
        <p:guide pos="433"/>
        <p:guide pos="7559"/>
        <p:guide orient="horz" pos="4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56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9525"/>
            <a:ext cx="12192635" cy="6870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460490"/>
            <a:ext cx="12200255" cy="4051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9359265" y="6525260"/>
            <a:ext cx="2773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>
                <a:solidFill>
                  <a:schemeClr val="tx1"/>
                </a:solidFill>
              </a:rPr>
              <a:t>济宁华侨城文旅板块先行区可行性</a:t>
            </a:r>
            <a:r>
              <a:rPr lang="zh-CN" altLang="en-US" sz="1200">
                <a:solidFill>
                  <a:schemeClr val="tx1"/>
                </a:solidFill>
              </a:rPr>
              <a:t>研究</a:t>
            </a:r>
            <a:endParaRPr lang="zh-CN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tags" Target="../tags/tag30.xml"/><Relationship Id="rId5" Type="http://schemas.openxmlformats.org/officeDocument/2006/relationships/image" Target="../media/image10.jpe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.png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1.png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.png"/><Relationship Id="rId1" Type="http://schemas.openxmlformats.org/officeDocument/2006/relationships/tags" Target="../tags/tag3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jpeg"/><Relationship Id="rId7" Type="http://schemas.openxmlformats.org/officeDocument/2006/relationships/tags" Target="../tags/tag42.xml"/><Relationship Id="rId6" Type="http://schemas.openxmlformats.org/officeDocument/2006/relationships/image" Target="../media/image15.jpeg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.png"/><Relationship Id="rId1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.png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1.png"/><Relationship Id="rId2" Type="http://schemas.openxmlformats.org/officeDocument/2006/relationships/tags" Target="../tags/tag46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1.png"/><Relationship Id="rId3" Type="http://schemas.openxmlformats.org/officeDocument/2006/relationships/tags" Target="../tags/tag50.xml"/><Relationship Id="rId2" Type="http://schemas.openxmlformats.org/officeDocument/2006/relationships/image" Target="../media/image18.jpeg"/><Relationship Id="rId1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1.png"/><Relationship Id="rId3" Type="http://schemas.openxmlformats.org/officeDocument/2006/relationships/tags" Target="../tags/tag15.xml"/><Relationship Id="rId2" Type="http://schemas.openxmlformats.org/officeDocument/2006/relationships/image" Target="../media/image6.jpe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tags" Target="../tags/tag22.xml"/><Relationship Id="rId5" Type="http://schemas.openxmlformats.org/officeDocument/2006/relationships/image" Target="../media/image7.jpe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1.png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.pn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8860" y="1901190"/>
            <a:ext cx="101136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《中山市游戏游艺产业发展规划（2022-2035）》政策解读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37210" y="1046480"/>
            <a:ext cx="27870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（一）总体要求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00760" y="2275205"/>
            <a:ext cx="59359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《规划》提出五个发展目标：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一是产品供给更加优质，消费市场更加繁荣；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二是市场主体更加活跃，高质量高效益更加突出；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三是产业规模更加壮大，产业结构优化更加明显；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四是产业布局更加合理，环湾向东发展更加高效；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五是营商环境更加优化，双循环新格局更加健全。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1" name="图片 120"/>
          <p:cNvPicPr/>
          <p:nvPr/>
        </p:nvPicPr>
        <p:blipFill>
          <a:blip r:embed="rId5"/>
          <a:stretch>
            <a:fillRect/>
          </a:stretch>
        </p:blipFill>
        <p:spPr>
          <a:xfrm>
            <a:off x="6936740" y="970280"/>
            <a:ext cx="4565015" cy="303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36740" y="4032885"/>
            <a:ext cx="4566285" cy="27495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113155"/>
            <a:ext cx="22282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（二）空间布局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34010" y="2601595"/>
            <a:ext cx="6050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《规划》遵循功能集聚和产业融合的原则，以核心镇街为主体，依托城市重大创新平台，提出游戏游艺产业“一核一轴两带”总体空间布局。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02755" y="1076960"/>
            <a:ext cx="3968750" cy="5546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113155"/>
            <a:ext cx="22282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（二）空间布局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1610" y="2548255"/>
            <a:ext cx="59150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“一核”是指以港口镇游戏游艺高端制造业为核心，重点发展数字游乐、高端制造、会议展览、产品研发、创意设计等产业。强化港口镇游乐文化、展销氛围，选择沙港中路、兴港北路等重点街区，挖掘游乐文化，通过氛围包装、点位宣传，强化游乐基地的品牌形象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4" name="图片 123"/>
          <p:cNvPicPr/>
          <p:nvPr/>
        </p:nvPicPr>
        <p:blipFill>
          <a:blip r:embed="rId5"/>
          <a:stretch>
            <a:fillRect/>
          </a:stretch>
        </p:blipFill>
        <p:spPr>
          <a:xfrm>
            <a:off x="6694170" y="1148080"/>
            <a:ext cx="5045075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250" y="3888105"/>
            <a:ext cx="5039360" cy="27495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113155"/>
            <a:ext cx="22282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（二）空间布局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1610" y="2395855"/>
            <a:ext cx="57588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“一轴”就是以中心城区、火炬开发区、翠亨新区为主线，打造游戏游艺产业融合发展轴。把握“双区驱动”重大机遇，发挥深中通道优势，承接深圳在动漫产业、创意设计、文化信息服务等优势产业外溢资源，为游戏游艺产业赋能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7" name="图片 126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78600" y="3822700"/>
            <a:ext cx="4619625" cy="2753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图片 128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78600" y="1196975"/>
            <a:ext cx="4619625" cy="2600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113155"/>
            <a:ext cx="22282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（二）空间布局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1610" y="2111375"/>
            <a:ext cx="53276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“两带”是指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环五桂山“香山古韵”游戏游艺产业创新赋能发展带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，以孙中山故里旅游区、中山温泉旅游度假区为核心，串联五桂山旅游资源；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岐江河“岐水流芳”游戏游艺产业跨界融合发展带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，串联岐江两岸历史文化资源，依托孙文西路历史文化街区、环铁城古建筑群、名人故居等历史文化资源，挖掘香山文化、粤商文化、华侨文化，结合现代生活、时尚元素，重塑“香山生活精神”。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0" name="图片 129"/>
          <p:cNvPicPr/>
          <p:nvPr/>
        </p:nvPicPr>
        <p:blipFill>
          <a:blip r:embed="rId5"/>
          <a:stretch>
            <a:fillRect/>
          </a:stretch>
        </p:blipFill>
        <p:spPr>
          <a:xfrm>
            <a:off x="5610860" y="1970405"/>
            <a:ext cx="6398895" cy="35648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/>
          <p:nvPr/>
        </p:nvPicPr>
        <p:blipFill>
          <a:blip r:embed="rId1">
            <a:lum bright="-12000" contrast="-42000"/>
          </a:blip>
          <a:srcRect b="32188"/>
          <a:stretch>
            <a:fillRect/>
          </a:stretch>
        </p:blipFill>
        <p:spPr>
          <a:xfrm>
            <a:off x="0" y="1689100"/>
            <a:ext cx="12192000" cy="551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113155"/>
            <a:ext cx="21520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（三）主要举措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37210" y="1864995"/>
            <a:ext cx="110293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《规划》围绕发展目标，提出了2022-2035年期间要落实的4个专项工程，并结合产业未来发展趋势，以专栏形式从不同维度提出了11个方面的具体举措。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（一）围绕优化空间布局。一是优化产业功能区布局，二是推进产业示范区建设，三是加快产业服务平台建设，四是提升游戏游艺+旅游的融合发展水平。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（二）围绕创意服务业发展。不断推进设计赋能行动、咨询服务赋能行动、IP赋能行动。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（三）围绕游戏游艺制造业升级。不断提升研发水平、鼓励产品创新、优化发展模式、扩大中山游乐品牌影响力。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（四）围绕重点项目带动。提出打造元宇宙主题文旅度假区项目、中山影视城改造升级项目、国际知名IP乐园项目、文化兴城强中心示范项目。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（五）围绕壮大市场主体。不断做大做强龙头企业、加强梯度建设、开展“双招双引”。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（六）围绕产业供给优化升级。打造开发微乐园项目、城市嘉年华项目、亲子娱乐体验项目。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/>
          <p:nvPr>
            <p:custDataLst>
              <p:tags r:id="rId1"/>
            </p:custDataLst>
          </p:nvPr>
        </p:nvPicPr>
        <p:blipFill>
          <a:blip r:embed="rId2">
            <a:lum bright="-12000" contrast="-42000"/>
          </a:blip>
          <a:srcRect b="32188"/>
          <a:stretch>
            <a:fillRect/>
          </a:stretch>
        </p:blipFill>
        <p:spPr>
          <a:xfrm>
            <a:off x="0" y="1689100"/>
            <a:ext cx="12192000" cy="551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113155"/>
            <a:ext cx="21005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（三）主要举措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37210" y="1922145"/>
            <a:ext cx="108007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（七）围绕激发文化消费潜力。不断融合游戏游艺元素打造中山游乐休闲线路、展示游戏游艺活力培育夜间文旅消费集聚区、丰富游戏游艺产品供给开展文化旅游消费活动。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（八）围绕强化数智赋能。做好游戏游艺东承大文章、建立产业数据共享赋能机制、开展数字文旅产业项目培育计划。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（九）围绕打造要素体系。拓宽人才引进渠道，建立游戏游艺中小企业融资服务平台，积极发挥财政资金的撬动作用，探索建立中山市游戏游艺企业银行贷款风险补偿资金池。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（十）围绕区域合作。建立世界级游戏游艺产业集群，打造大湾区游戏游艺品牌展示体验博览园。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（十一）围绕提升发展层级。不断创新文化内容输出形式，推进游戏游艺赋能乡村振兴，联合游戏游艺企业践行绿色低碳发展理念。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rcRect l="38802"/>
          <a:stretch>
            <a:fillRect/>
          </a:stretch>
        </p:blipFill>
        <p:spPr>
          <a:xfrm>
            <a:off x="6644640" y="920750"/>
            <a:ext cx="5379085" cy="5890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620125" y="85725"/>
            <a:ext cx="3290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四、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《规划》保障措施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5565" y="1872615"/>
            <a:ext cx="64643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为推动各项目标任务落实落地，《规划》要求，加强党的全面领导，健全组织领导体系，加大政策执行力度，强化产业要素保障，全面创新宣传推广策略，持续推进游戏游艺高质量发展。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一是要加强制度保障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。加强产业政策指导，贯彻落实国家、省、市关于推进游戏游艺产业发展的相关政策法规，不断健全游戏游艺产业发展政策。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二是要强化要素保障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。加强人才保障、用地保障、金融保障。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三是要创新品牌推广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。占据高位、把握时机，全面营造中山游戏游艺的品牌形象，不断扩大中山游乐在海外市场的宣传力度。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512" cy="6858000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-635" y="1648460"/>
            <a:ext cx="12192635" cy="3578860"/>
          </a:xfrm>
          <a:prstGeom prst="parallelogram">
            <a:avLst>
              <a:gd name="adj" fmla="val 0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82930" y="2319020"/>
            <a:ext cx="111404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近日，中山市文化广电旅游局印发了《中山市游戏游艺产业发展规划（2022-2035）》（以下简称《规划》），为便于理解《规划》内容，做好贯彻实施工作，现就相关问题解读如下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-635" y="1265555"/>
            <a:ext cx="12192635" cy="980440"/>
          </a:xfrm>
          <a:prstGeom prst="parallelogram">
            <a:avLst>
              <a:gd name="adj" fmla="val 0"/>
            </a:avLst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71805" y="1321435"/>
            <a:ext cx="11076940" cy="829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《中山市游戏游艺产业发展规划（2022-2035）》政策解读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54195" y="2654300"/>
            <a:ext cx="47777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一、《规划》出台的背景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二、《规划》的亮点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三、《规划》框架及主要内容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四、《规划》保障措施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804920" y="2843530"/>
            <a:ext cx="0" cy="174180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575560" y="2999105"/>
            <a:ext cx="6800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latin typeface="微软雅黑" panose="020B0503020204020204" charset="-122"/>
                <a:ea typeface="微软雅黑" panose="020B0503020204020204" charset="-122"/>
              </a:rPr>
              <a:t>目</a:t>
            </a:r>
            <a:endParaRPr lang="zh-CN" altLang="en-US" sz="44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b="1"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lang="zh-CN" altLang="en-US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15325" y="85725"/>
            <a:ext cx="359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《规划》出台的背景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08915" y="1786890"/>
            <a:ext cx="54698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我国是我国是全球游戏游艺产业体系最完整的地区之一，拥有全球最大的游戏游艺消费市场。中山是中国游戏游艺产业的发源地之一，目前在生产水平、生产规模、市场占有率、出口值等方面都处于国内领先水平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新时期随着国内大循环为主体、国内国际双循环相互促进的新发展格局加快形成，乡村振兴、新型城镇化和区域协调发展全面推进。“粤港澳大湾区一体化融合发展”、“广东省珠江口东西两岸融合互动发展改革创新实验区”等多项政策利好叠加，中山游戏游艺产业面临全新的发展机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4"/>
          <a:srcRect t="1167" r="34863"/>
          <a:stretch>
            <a:fillRect/>
          </a:stretch>
        </p:blipFill>
        <p:spPr>
          <a:xfrm>
            <a:off x="5678805" y="1214755"/>
            <a:ext cx="6330950" cy="5097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15325" y="85725"/>
            <a:ext cx="359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《规划》出台的背景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48590" y="2090420"/>
            <a:ext cx="482409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面对新形势新要求，为推动我市游戏游艺产业向创新驱动转型，并加快实现高质量发展，我局编制了《中山市游戏游艺产业发展规划（2022-2035）》。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《规划》以分析内外部环境为基础，把脉中山游戏游艺产业发展的问题与挑战，通过明确产业规模，构建产业体系，理清产业空间布局和发展次序，打造优势产业集群等措施，推动中山游戏游艺产业健康可持续发展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4972050" y="1383030"/>
            <a:ext cx="7070725" cy="4830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/>
          <p:nvPr/>
        </p:nvPicPr>
        <p:blipFill>
          <a:blip r:embed="rId1">
            <a:lum bright="-18000" contrast="-24000"/>
          </a:blip>
          <a:srcRect l="3269" r="20429"/>
          <a:stretch>
            <a:fillRect/>
          </a:stretch>
        </p:blipFill>
        <p:spPr>
          <a:xfrm>
            <a:off x="-22225" y="2094865"/>
            <a:ext cx="12214225" cy="4763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8508365" y="2749550"/>
            <a:ext cx="3512185" cy="35502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4389755" y="2749550"/>
            <a:ext cx="3512185" cy="35502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71145" y="2749550"/>
            <a:ext cx="3512185" cy="35502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5325" y="85725"/>
            <a:ext cx="359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二、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《规划》亮点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31340" y="1341755"/>
            <a:ext cx="842327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《规划》坚持继承与发展、创新与突破相统一，突出三个方面亮点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365" y="2976245"/>
            <a:ext cx="365633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围绕创意研发、原料供应、设备制造、软件系统、产业园区、行业协会、展会等产业链各环节，实地走访企事业单位、协会50余家，深挖中山游戏游艺产业发展过程中存在的突出问题及其深层次原因，分析国内外深刻复杂变化的形势对游戏游艺产业发展的影响，研判中长期发展面临的机遇与挑战，形成《中山市游戏游艺产业分析》，作为《规划》的编制基础。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89755" y="2976245"/>
            <a:ext cx="342773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坚持从我市游戏游艺产业发展的实际出发，围绕“一核一轴两带”的总体空间布局，科学合理的设置任务目标，提出可操作、可落地的发展措施，为《规划》实施找准着力点，提供可靠支撑。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89315" y="2976245"/>
            <a:ext cx="33674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围绕打造创意服务业发展高地、夯实制造业主体地位两大发展任务，梳理了设计赋能、IP赋能、重点技术攻关、元宇宙主题文旅度假区、大湾区游戏游艺品牌展示体验博览园等项目清单，确保以规划带动项目建设，以项目促进规划落实，进一步集聚要素资源，增强创新发展动能。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平行四边形 14"/>
          <p:cNvSpPr/>
          <p:nvPr/>
        </p:nvSpPr>
        <p:spPr>
          <a:xfrm>
            <a:off x="115570" y="2286000"/>
            <a:ext cx="3667760" cy="539750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一是基础分析扎实</a:t>
            </a:r>
            <a:endParaRPr lang="zh-CN" altLang="en-US" sz="2000" b="1">
              <a:sym typeface="+mn-ea"/>
            </a:endParaRPr>
          </a:p>
        </p:txBody>
      </p:sp>
      <p:sp>
        <p:nvSpPr>
          <p:cNvPr id="16" name="平行四边形 15"/>
          <p:cNvSpPr/>
          <p:nvPr>
            <p:custDataLst>
              <p:tags r:id="rId7"/>
            </p:custDataLst>
          </p:nvPr>
        </p:nvSpPr>
        <p:spPr>
          <a:xfrm>
            <a:off x="4224020" y="2286000"/>
            <a:ext cx="3667760" cy="539750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二是强调可操作性</a:t>
            </a:r>
            <a:endParaRPr lang="zh-CN" altLang="en-US" sz="2000" b="1">
              <a:sym typeface="+mn-ea"/>
            </a:endParaRPr>
          </a:p>
        </p:txBody>
      </p:sp>
      <p:sp>
        <p:nvSpPr>
          <p:cNvPr id="17" name="平行四边形 16"/>
          <p:cNvSpPr/>
          <p:nvPr>
            <p:custDataLst>
              <p:tags r:id="rId8"/>
            </p:custDataLst>
          </p:nvPr>
        </p:nvSpPr>
        <p:spPr>
          <a:xfrm>
            <a:off x="8332470" y="2286000"/>
            <a:ext cx="3667760" cy="539750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三是强化项目支撑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4"/>
          <p:cNvPicPr/>
          <p:nvPr>
            <p:custDataLst>
              <p:tags r:id="rId1"/>
            </p:custDataLst>
          </p:nvPr>
        </p:nvPicPr>
        <p:blipFill>
          <a:blip r:embed="rId2">
            <a:lum bright="-12000" contrast="-36000"/>
          </a:blip>
          <a:stretch>
            <a:fillRect/>
          </a:stretch>
        </p:blipFill>
        <p:spPr>
          <a:xfrm>
            <a:off x="0" y="2135505"/>
            <a:ext cx="12192635" cy="4721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9125" y="1046480"/>
            <a:ext cx="11036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《规划》分为三部分，共五章，设置了11个专栏，明确2022-2035期间游戏游艺产业发展重点任务、重点项目、重点工程等。主要内容如下：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883285" y="2134870"/>
            <a:ext cx="10426700" cy="4722495"/>
            <a:chOff x="1083" y="5821"/>
            <a:chExt cx="16420" cy="1882"/>
          </a:xfrm>
        </p:grpSpPr>
        <p:sp>
          <p:nvSpPr>
            <p:cNvPr id="4" name="燕尾形 3"/>
            <p:cNvSpPr/>
            <p:nvPr/>
          </p:nvSpPr>
          <p:spPr>
            <a:xfrm>
              <a:off x="1083" y="5821"/>
              <a:ext cx="5340" cy="1880"/>
            </a:xfrm>
            <a:prstGeom prst="chevron">
              <a:avLst/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800" b="1" i="1"/>
                <a:t>总体要求</a:t>
              </a:r>
              <a:endParaRPr lang="zh-CN" altLang="en-US" sz="4800" b="1" i="1"/>
            </a:p>
          </p:txBody>
        </p:sp>
        <p:sp>
          <p:nvSpPr>
            <p:cNvPr id="6" name="燕尾形 5"/>
            <p:cNvSpPr/>
            <p:nvPr>
              <p:custDataLst>
                <p:tags r:id="rId6"/>
              </p:custDataLst>
            </p:nvPr>
          </p:nvSpPr>
          <p:spPr>
            <a:xfrm>
              <a:off x="6623" y="5822"/>
              <a:ext cx="5340" cy="1880"/>
            </a:xfrm>
            <a:prstGeom prst="chevron">
              <a:avLst/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800" b="1" i="1"/>
                <a:t>空间布局</a:t>
              </a:r>
              <a:endParaRPr lang="zh-CN" altLang="en-US" sz="4800" b="1" i="1"/>
            </a:p>
          </p:txBody>
        </p:sp>
        <p:sp>
          <p:nvSpPr>
            <p:cNvPr id="10" name="燕尾形 9"/>
            <p:cNvSpPr/>
            <p:nvPr>
              <p:custDataLst>
                <p:tags r:id="rId7"/>
              </p:custDataLst>
            </p:nvPr>
          </p:nvSpPr>
          <p:spPr>
            <a:xfrm>
              <a:off x="12163" y="5823"/>
              <a:ext cx="5340" cy="1880"/>
            </a:xfrm>
            <a:prstGeom prst="chevron">
              <a:avLst/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800" b="1" i="1"/>
                <a:t>主要举措</a:t>
              </a:r>
              <a:endParaRPr lang="zh-CN" altLang="en-US" sz="4800" b="1" i="1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37210" y="1046480"/>
            <a:ext cx="27870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（一）总体要求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69545" y="2550795"/>
            <a:ext cx="5619750" cy="2496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《规划》强调，高举中国特色社会主义伟大旗帜，坚持习近平新时代中国特色社会主义思想，全面贯彻中国共产党第二十次全国代表大会精神，弘扬中山人敢想敢闯、敢为人先的改革精神，走出一条文化引领、科技创新、可持续发展的游戏游艺产业路径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6" name="图片 115"/>
          <p:cNvPicPr/>
          <p:nvPr/>
        </p:nvPicPr>
        <p:blipFill>
          <a:blip r:embed="rId5"/>
          <a:srcRect t="8050" b="12075"/>
          <a:stretch>
            <a:fillRect/>
          </a:stretch>
        </p:blipFill>
        <p:spPr>
          <a:xfrm>
            <a:off x="6437630" y="3961765"/>
            <a:ext cx="5217795" cy="2772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37630" y="1046480"/>
            <a:ext cx="5217160" cy="28771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55" y="85725"/>
            <a:ext cx="4206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《规划》框架及主要内容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37210" y="857250"/>
            <a:ext cx="111175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37210" y="1046480"/>
            <a:ext cx="27870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i="1">
                <a:latin typeface="微软雅黑" panose="020B0503020204020204" charset="-122"/>
                <a:ea typeface="微软雅黑" panose="020B0503020204020204" charset="-122"/>
              </a:rPr>
              <a:t>（一）总体要求</a:t>
            </a:r>
            <a:endParaRPr lang="zh-CN" altLang="en-US" sz="20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172720"/>
            <a:ext cx="3985895" cy="495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170180"/>
            <a:ext cx="75565" cy="497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83210" y="2428240"/>
            <a:ext cx="5431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《规划》指出，未来中山市游戏游艺产业发展分三步走：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第一步：到2025年把中山游戏游艺产业建设成为具有比较优势的创新型产业。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第二步：到2030年游戏游艺产业整体实力走到全国前列，成为湾区枢纽和中国标杆。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第三步：到2035年成为游戏游艺产业的中国总部和国际中心。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5" name="图片 114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77560" y="1841500"/>
            <a:ext cx="6215380" cy="410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COMMONDATA" val="eyJoZGlkIjoiODZlNWI4MjhjOTgyNGNiYjZkMmJhOTVjNDlhYzg1ZWQifQ=="/>
  <p:tag name="KSO_WPP_MARK_KEY" val="c1cb404e-14f4-404e-9df6-b6dcf918438b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3042</Words>
  <Application>WPS 演示</Application>
  <PresentationFormat>宽屏</PresentationFormat>
  <Paragraphs>133</Paragraphs>
  <Slides>17</Slides>
  <Notes>97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Wingdings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淄博华侨城主题乐园建设专项可行性研究 2022.1</dc:title>
  <dc:creator>CCIA</dc:creator>
  <cp:lastModifiedBy>袁英堂</cp:lastModifiedBy>
  <cp:revision>3280</cp:revision>
  <dcterms:created xsi:type="dcterms:W3CDTF">2022-01-04T06:12:00Z</dcterms:created>
  <dcterms:modified xsi:type="dcterms:W3CDTF">2023-01-30T01:42:19Z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C8381B1AB14847B79AFEF07E0C7C3086</vt:lpwstr>
  </property>
  <property fmtid="{D5CDD505-2E9C-101B-9397-08002B2CF9AE}" pid="3" name="KSOProductBuildVer">
    <vt:lpwstr>2052-11.8.2.11718</vt:lpwstr>
  </property>
</Properties>
</file>