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2.svg" ContentType="image/svg+xml"/>
  <Override PartName="/ppt/media/image24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90" r:id="rId4"/>
  </p:sldMasterIdLst>
  <p:notesMasterIdLst>
    <p:notesMasterId r:id="rId31"/>
  </p:notesMasterIdLst>
  <p:sldIdLst>
    <p:sldId id="260" r:id="rId5"/>
    <p:sldId id="261" r:id="rId6"/>
    <p:sldId id="262" r:id="rId7"/>
    <p:sldId id="263" r:id="rId8"/>
    <p:sldId id="287" r:id="rId9"/>
    <p:sldId id="298" r:id="rId10"/>
    <p:sldId id="266" r:id="rId11"/>
    <p:sldId id="267" r:id="rId12"/>
    <p:sldId id="269" r:id="rId13"/>
    <p:sldId id="290" r:id="rId14"/>
    <p:sldId id="291" r:id="rId15"/>
    <p:sldId id="272" r:id="rId16"/>
    <p:sldId id="273" r:id="rId17"/>
    <p:sldId id="292" r:id="rId18"/>
    <p:sldId id="275" r:id="rId19"/>
    <p:sldId id="299" r:id="rId20"/>
    <p:sldId id="277" r:id="rId21"/>
    <p:sldId id="294" r:id="rId22"/>
    <p:sldId id="279" r:id="rId23"/>
    <p:sldId id="280" r:id="rId24"/>
    <p:sldId id="281" r:id="rId25"/>
    <p:sldId id="295" r:id="rId26"/>
    <p:sldId id="283" r:id="rId27"/>
    <p:sldId id="296" r:id="rId28"/>
    <p:sldId id="297" r:id="rId29"/>
    <p:sldId id="286" r:id="rId3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tags" Target="../tags/tag41.xml"/><Relationship Id="rId4" Type="http://schemas.openxmlformats.org/officeDocument/2006/relationships/image" Target="../media/image1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tags" Target="../tags/tag79.xml"/><Relationship Id="rId4" Type="http://schemas.openxmlformats.org/officeDocument/2006/relationships/image" Target="../media/image1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image" Target="../media/image4.png"/><Relationship Id="rId5" Type="http://schemas.openxmlformats.org/officeDocument/2006/relationships/tags" Target="../tags/tag88.xml"/><Relationship Id="rId4" Type="http://schemas.openxmlformats.org/officeDocument/2006/relationships/image" Target="../media/image1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image" Target="../media/image2.png"/><Relationship Id="rId5" Type="http://schemas.openxmlformats.org/officeDocument/2006/relationships/tags" Target="../tags/tag96.xml"/><Relationship Id="rId4" Type="http://schemas.openxmlformats.org/officeDocument/2006/relationships/image" Target="../media/image1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8" Type="http://schemas.openxmlformats.org/officeDocument/2006/relationships/tags" Target="../tags/tag135.xml"/><Relationship Id="rId17" Type="http://schemas.openxmlformats.org/officeDocument/2006/relationships/tags" Target="../tags/tag134.xml"/><Relationship Id="rId16" Type="http://schemas.openxmlformats.org/officeDocument/2006/relationships/tags" Target="../tags/tag133.xml"/><Relationship Id="rId15" Type="http://schemas.openxmlformats.org/officeDocument/2006/relationships/tags" Target="../tags/tag13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5" Type="http://schemas.openxmlformats.org/officeDocument/2006/relationships/tags" Target="../tags/tag187.xml"/><Relationship Id="rId24" Type="http://schemas.openxmlformats.org/officeDocument/2006/relationships/tags" Target="../tags/tag186.xml"/><Relationship Id="rId23" Type="http://schemas.openxmlformats.org/officeDocument/2006/relationships/tags" Target="../tags/tag185.xml"/><Relationship Id="rId22" Type="http://schemas.openxmlformats.org/officeDocument/2006/relationships/tags" Target="../tags/tag184.xml"/><Relationship Id="rId21" Type="http://schemas.openxmlformats.org/officeDocument/2006/relationships/tags" Target="../tags/tag183.xml"/><Relationship Id="rId20" Type="http://schemas.openxmlformats.org/officeDocument/2006/relationships/tags" Target="../tags/tag182.xml"/><Relationship Id="rId2" Type="http://schemas.openxmlformats.org/officeDocument/2006/relationships/tags" Target="../tags/tag164.xml"/><Relationship Id="rId19" Type="http://schemas.openxmlformats.org/officeDocument/2006/relationships/tags" Target="../tags/tag181.xml"/><Relationship Id="rId18" Type="http://schemas.openxmlformats.org/officeDocument/2006/relationships/tags" Target="../tags/tag180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tags" Target="../tags/tag188.xml"/><Relationship Id="rId19" Type="http://schemas.openxmlformats.org/officeDocument/2006/relationships/tags" Target="../tags/tag205.xml"/><Relationship Id="rId18" Type="http://schemas.openxmlformats.org/officeDocument/2006/relationships/tags" Target="../tags/tag204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1" Type="http://schemas.openxmlformats.org/officeDocument/2006/relationships/tags" Target="../tags/tag227.xml"/><Relationship Id="rId20" Type="http://schemas.openxmlformats.org/officeDocument/2006/relationships/tags" Target="../tags/tag226.xml"/><Relationship Id="rId2" Type="http://schemas.openxmlformats.org/officeDocument/2006/relationships/tags" Target="../tags/tag208.xml"/><Relationship Id="rId19" Type="http://schemas.openxmlformats.org/officeDocument/2006/relationships/tags" Target="../tags/tag225.xml"/><Relationship Id="rId18" Type="http://schemas.openxmlformats.org/officeDocument/2006/relationships/tags" Target="../tags/tag224.xml"/><Relationship Id="rId17" Type="http://schemas.openxmlformats.org/officeDocument/2006/relationships/tags" Target="../tags/tag223.xml"/><Relationship Id="rId16" Type="http://schemas.openxmlformats.org/officeDocument/2006/relationships/tags" Target="../tags/tag222.xml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7" Type="http://schemas.openxmlformats.org/officeDocument/2006/relationships/tags" Target="../tags/tag243.xml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0" Type="http://schemas.openxmlformats.org/officeDocument/2006/relationships/tags" Target="../tags/tag262.xml"/><Relationship Id="rId2" Type="http://schemas.openxmlformats.org/officeDocument/2006/relationships/tags" Target="../tags/tag244.xml"/><Relationship Id="rId19" Type="http://schemas.openxmlformats.org/officeDocument/2006/relationships/tags" Target="../tags/tag261.xml"/><Relationship Id="rId18" Type="http://schemas.openxmlformats.org/officeDocument/2006/relationships/tags" Target="../tags/tag260.xml"/><Relationship Id="rId17" Type="http://schemas.openxmlformats.org/officeDocument/2006/relationships/tags" Target="../tags/tag259.xml"/><Relationship Id="rId16" Type="http://schemas.openxmlformats.org/officeDocument/2006/relationships/tags" Target="../tags/tag258.xml"/><Relationship Id="rId15" Type="http://schemas.openxmlformats.org/officeDocument/2006/relationships/tags" Target="../tags/tag257.xml"/><Relationship Id="rId14" Type="http://schemas.openxmlformats.org/officeDocument/2006/relationships/tags" Target="../tags/tag256.xml"/><Relationship Id="rId13" Type="http://schemas.openxmlformats.org/officeDocument/2006/relationships/tags" Target="../tags/tag255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7" Type="http://schemas.openxmlformats.org/officeDocument/2006/relationships/tags" Target="../tags/tag278.xml"/><Relationship Id="rId16" Type="http://schemas.openxmlformats.org/officeDocument/2006/relationships/tags" Target="../tags/tag277.xml"/><Relationship Id="rId15" Type="http://schemas.openxmlformats.org/officeDocument/2006/relationships/tags" Target="../tags/tag276.xml"/><Relationship Id="rId14" Type="http://schemas.openxmlformats.org/officeDocument/2006/relationships/tags" Target="../tags/tag275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5" Type="http://schemas.openxmlformats.org/officeDocument/2006/relationships/tags" Target="../tags/tag337.xml"/><Relationship Id="rId24" Type="http://schemas.openxmlformats.org/officeDocument/2006/relationships/tags" Target="../tags/tag336.xml"/><Relationship Id="rId23" Type="http://schemas.openxmlformats.org/officeDocument/2006/relationships/tags" Target="../tags/tag335.xml"/><Relationship Id="rId22" Type="http://schemas.openxmlformats.org/officeDocument/2006/relationships/tags" Target="../tags/tag334.xml"/><Relationship Id="rId21" Type="http://schemas.openxmlformats.org/officeDocument/2006/relationships/tags" Target="../tags/tag333.xml"/><Relationship Id="rId20" Type="http://schemas.openxmlformats.org/officeDocument/2006/relationships/tags" Target="../tags/tag332.xml"/><Relationship Id="rId2" Type="http://schemas.openxmlformats.org/officeDocument/2006/relationships/tags" Target="../tags/tag314.xml"/><Relationship Id="rId19" Type="http://schemas.openxmlformats.org/officeDocument/2006/relationships/tags" Target="../tags/tag331.xml"/><Relationship Id="rId18" Type="http://schemas.openxmlformats.org/officeDocument/2006/relationships/tags" Target="../tags/tag330.xml"/><Relationship Id="rId17" Type="http://schemas.openxmlformats.org/officeDocument/2006/relationships/tags" Target="../tags/tag329.xml"/><Relationship Id="rId16" Type="http://schemas.openxmlformats.org/officeDocument/2006/relationships/tags" Target="../tags/tag328.xml"/><Relationship Id="rId15" Type="http://schemas.openxmlformats.org/officeDocument/2006/relationships/tags" Target="../tags/tag327.xml"/><Relationship Id="rId14" Type="http://schemas.openxmlformats.org/officeDocument/2006/relationships/tags" Target="../tags/tag326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7" Type="http://schemas.openxmlformats.org/officeDocument/2006/relationships/tags" Target="../tags/tag353.xml"/><Relationship Id="rId16" Type="http://schemas.openxmlformats.org/officeDocument/2006/relationships/tags" Target="../tags/tag352.xml"/><Relationship Id="rId15" Type="http://schemas.openxmlformats.org/officeDocument/2006/relationships/tags" Target="../tags/tag351.xml"/><Relationship Id="rId14" Type="http://schemas.openxmlformats.org/officeDocument/2006/relationships/tags" Target="../tags/tag350.xml"/><Relationship Id="rId13" Type="http://schemas.openxmlformats.org/officeDocument/2006/relationships/tags" Target="../tags/tag349.xml"/><Relationship Id="rId12" Type="http://schemas.openxmlformats.org/officeDocument/2006/relationships/tags" Target="../tags/tag348.xml"/><Relationship Id="rId11" Type="http://schemas.openxmlformats.org/officeDocument/2006/relationships/tags" Target="../tags/tag347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7" Type="http://schemas.openxmlformats.org/officeDocument/2006/relationships/tags" Target="../tags/tag369.xml"/><Relationship Id="rId16" Type="http://schemas.openxmlformats.org/officeDocument/2006/relationships/tags" Target="../tags/tag368.xml"/><Relationship Id="rId15" Type="http://schemas.openxmlformats.org/officeDocument/2006/relationships/tags" Target="../tags/tag367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3" Type="http://schemas.openxmlformats.org/officeDocument/2006/relationships/tags" Target="../tags/tag381.xml"/><Relationship Id="rId12" Type="http://schemas.openxmlformats.org/officeDocument/2006/relationships/tags" Target="../tags/tag380.xml"/><Relationship Id="rId11" Type="http://schemas.openxmlformats.org/officeDocument/2006/relationships/tags" Target="../tags/tag379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609600"/>
            <a:ext cx="10973435" cy="5638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11000">
                <a:schemeClr val="bg2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 descr="组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36395"/>
          </a:xfrm>
          <a:prstGeom prst="rect">
            <a:avLst/>
          </a:prstGeom>
        </p:spPr>
      </p:pic>
      <p:pic>
        <p:nvPicPr>
          <p:cNvPr id="4" name="图片 3" descr="图层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919470"/>
            <a:ext cx="12192000" cy="9385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931160" y="509905"/>
            <a:ext cx="1695450" cy="1081405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>
            <p:custDataLst>
              <p:tags r:id="rId11"/>
            </p:custDataLst>
          </p:nvPr>
        </p:nvCxnSpPr>
        <p:spPr>
          <a:xfrm>
            <a:off x="943610" y="1844675"/>
            <a:ext cx="10304145" cy="0"/>
          </a:xfrm>
          <a:prstGeom prst="line">
            <a:avLst/>
          </a:prstGeom>
          <a:ln>
            <a:solidFill>
              <a:schemeClr val="accent2">
                <a:alpha val="1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>
            <p:custDataLst>
              <p:tags r:id="rId2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11000">
                <a:schemeClr val="bg2"/>
              </a:gs>
              <a:gs pos="64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 descr="组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36395"/>
          </a:xfrm>
          <a:prstGeom prst="rect">
            <a:avLst/>
          </a:prstGeom>
        </p:spPr>
      </p:pic>
      <p:pic>
        <p:nvPicPr>
          <p:cNvPr id="7" name="图片 6" descr="图层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7174"/>
          <a:stretch>
            <a:fillRect/>
          </a:stretch>
        </p:blipFill>
        <p:spPr>
          <a:xfrm>
            <a:off x="0" y="3662045"/>
            <a:ext cx="12192000" cy="3195955"/>
          </a:xfrm>
          <a:prstGeom prst="rect">
            <a:avLst/>
          </a:prstGeom>
        </p:spPr>
      </p:pic>
      <p:sp>
        <p:nvSpPr>
          <p:cNvPr id="6" name="日期占位符 3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2145771" y="1820545"/>
            <a:ext cx="7875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11" name="标题 1"/>
          <p:cNvSpPr>
            <a:spLocks noGrp="1"/>
          </p:cNvSpPr>
          <p:nvPr>
            <p:ph type="ctrTitle" idx="16388" hasCustomPrompt="1"/>
            <p:custDataLst>
              <p:tags r:id="rId11"/>
            </p:custDataLst>
          </p:nvPr>
        </p:nvSpPr>
        <p:spPr>
          <a:xfrm>
            <a:off x="1903677" y="2328545"/>
            <a:ext cx="8384646" cy="18796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90" hasCustomPrompt="1"/>
            <p:custDataLst>
              <p:tags r:id="rId12"/>
            </p:custDataLst>
          </p:nvPr>
        </p:nvSpPr>
        <p:spPr>
          <a:xfrm>
            <a:off x="4812859" y="4258945"/>
            <a:ext cx="2540882" cy="533400"/>
          </a:xfrm>
          <a:prstGeom prst="roundRect">
            <a:avLst/>
          </a:prstGeom>
          <a:solidFill>
            <a:schemeClr val="accent5"/>
          </a:solidFill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56" y="1524000"/>
            <a:ext cx="10972888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11000">
                <a:schemeClr val="bg2"/>
              </a:gs>
              <a:gs pos="64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 descr="组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36395"/>
          </a:xfrm>
          <a:prstGeom prst="rect">
            <a:avLst/>
          </a:prstGeom>
        </p:spPr>
      </p:pic>
      <p:pic>
        <p:nvPicPr>
          <p:cNvPr id="9" name="图片 8" descr="图层 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t="42030"/>
          <a:stretch>
            <a:fillRect/>
          </a:stretch>
        </p:blipFill>
        <p:spPr>
          <a:xfrm>
            <a:off x="0" y="3553460"/>
            <a:ext cx="12192000" cy="3304540"/>
          </a:xfrm>
          <a:prstGeom prst="rect">
            <a:avLst/>
          </a:prstGeom>
        </p:spPr>
      </p:pic>
      <p:sp>
        <p:nvSpPr>
          <p:cNvPr id="6" name="日期占位符 4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title" idx="16388" hasCustomPrompt="1"/>
            <p:custDataLst>
              <p:tags r:id="rId10"/>
            </p:custDataLst>
          </p:nvPr>
        </p:nvSpPr>
        <p:spPr>
          <a:xfrm>
            <a:off x="1903942" y="3141345"/>
            <a:ext cx="8384117" cy="1524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2" name="节编号 3"/>
          <p:cNvSpPr>
            <a:spLocks noGrp="1"/>
          </p:cNvSpPr>
          <p:nvPr>
            <p:ph type="body" sz="quarter" idx="16389" hasCustomPrompt="1"/>
            <p:custDataLst>
              <p:tags r:id="rId11"/>
            </p:custDataLst>
          </p:nvPr>
        </p:nvSpPr>
        <p:spPr>
          <a:xfrm>
            <a:off x="5332413" y="1515745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11000">
                <a:schemeClr val="bg2"/>
              </a:gs>
              <a:gs pos="64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 descr="组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36395"/>
          </a:xfrm>
          <a:prstGeom prst="rect">
            <a:avLst/>
          </a:prstGeom>
        </p:spPr>
      </p:pic>
      <p:pic>
        <p:nvPicPr>
          <p:cNvPr id="7" name="图片 6" descr="图层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4522470"/>
            <a:ext cx="12192000" cy="2335530"/>
          </a:xfrm>
          <a:prstGeom prst="rect">
            <a:avLst/>
          </a:prstGeom>
        </p:spPr>
      </p:pic>
      <p:sp>
        <p:nvSpPr>
          <p:cNvPr id="9" name="日期占位符 3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3364971" y="255714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ctrTitle" idx="16388" hasCustomPrompt="1"/>
            <p:custDataLst>
              <p:tags r:id="rId11"/>
            </p:custDataLst>
          </p:nvPr>
        </p:nvSpPr>
        <p:spPr>
          <a:xfrm>
            <a:off x="3364089" y="3065145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3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5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左标下左内后右背景-有背景-有间隙-2"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idx="10"/>
            <p:custDataLst>
              <p:tags r:id="rId2"/>
            </p:custDataLst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1" hasCustomPrompt="1"/>
            <p:custDataLst>
              <p:tags r:id="rId3"/>
            </p:custDataLst>
          </p:nvPr>
        </p:nvSpPr>
        <p:spPr>
          <a:xfrm>
            <a:off x="609600" y="482505"/>
            <a:ext cx="6858000" cy="71110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t>单击此处添加标题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2" hasCustomPrompt="1"/>
            <p:custDataLst>
              <p:tags r:id="rId4"/>
            </p:custDataLst>
          </p:nvPr>
        </p:nvSpPr>
        <p:spPr>
          <a:xfrm>
            <a:off x="609600" y="1523711"/>
            <a:ext cx="6858000" cy="4724695"/>
          </a:xfrm>
        </p:spPr>
        <p:txBody>
          <a:bodyPr wrap="square" lIns="0" tIns="0" rIns="0" bIns="0" anchor="t">
            <a:noAutofit/>
          </a:bodyPr>
          <a:lstStyle>
            <a:lvl5pPr marL="1108075"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4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175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7_3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401" hasCustomPrompt="1"/>
            <p:custDataLst>
              <p:tags r:id="rId6"/>
            </p:custDataLst>
          </p:nvPr>
        </p:nvSpPr>
        <p:spPr>
          <a:xfrm>
            <a:off x="609600" y="18542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793750" y="20828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36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778000" y="17526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778000" y="22606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402" hasCustomPrompt="1"/>
            <p:custDataLst>
              <p:tags r:id="rId10"/>
            </p:custDataLst>
          </p:nvPr>
        </p:nvSpPr>
        <p:spPr>
          <a:xfrm>
            <a:off x="6324600" y="18542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508750" y="20828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36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493000" y="17526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7493000" y="22606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3" hasCustomPrompt="1"/>
            <p:custDataLst>
              <p:tags r:id="rId14"/>
            </p:custDataLst>
          </p:nvPr>
        </p:nvSpPr>
        <p:spPr>
          <a:xfrm>
            <a:off x="609600" y="3429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93750" y="3657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36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1778000" y="3327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1778000" y="38354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4" hasCustomPrompt="1"/>
            <p:custDataLst>
              <p:tags r:id="rId18"/>
            </p:custDataLst>
          </p:nvPr>
        </p:nvSpPr>
        <p:spPr>
          <a:xfrm>
            <a:off x="6324600" y="3429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6508750" y="3657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36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7493000" y="3327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7493000" y="38354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609600" y="50038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400" hasCustomPrompt="1"/>
            <p:custDataLst>
              <p:tags r:id="rId23"/>
            </p:custDataLst>
          </p:nvPr>
        </p:nvSpPr>
        <p:spPr>
          <a:xfrm>
            <a:off x="793750" y="52324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buNone/>
              <a:defRPr sz="36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8" hasCustomPrompt="1"/>
            <p:custDataLst>
              <p:tags r:id="rId24"/>
            </p:custDataLst>
          </p:nvPr>
        </p:nvSpPr>
        <p:spPr>
          <a:xfrm>
            <a:off x="1778000" y="49022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9" hasCustomPrompt="1"/>
            <p:custDataLst>
              <p:tags r:id="rId25"/>
            </p:custDataLst>
          </p:nvPr>
        </p:nvSpPr>
        <p:spPr>
          <a:xfrm>
            <a:off x="1778000" y="54102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6" hasCustomPrompt="1"/>
            <p:custDataLst>
              <p:tags r:id="rId6"/>
            </p:custDataLst>
          </p:nvPr>
        </p:nvSpPr>
        <p:spPr>
          <a:xfrm>
            <a:off x="609600" y="1524000"/>
            <a:ext cx="10972800" cy="2133600"/>
          </a:xfrm>
          <a:custGeom>
            <a:avLst/>
            <a:gdLst>
              <a:gd name="connisteX0" fmla="*/ 0 w 10972800"/>
              <a:gd name="connsiteY0" fmla="*/ 203200 h 2133600"/>
              <a:gd name="connisteX1" fmla="*/ 203200 w 10972800"/>
              <a:gd name="connsiteY1" fmla="*/ 0 h 2133600"/>
              <a:gd name="connisteX2" fmla="*/ 10769600 w 10972800"/>
              <a:gd name="connsiteY2" fmla="*/ 0 h 2133600"/>
              <a:gd name="connisteX3" fmla="*/ 10972800 w 10972800"/>
              <a:gd name="connsiteY3" fmla="*/ 203200 h 2133600"/>
              <a:gd name="connisteX4" fmla="*/ 10972800 w 10972800"/>
              <a:gd name="connsiteY4" fmla="*/ 1930400 h 2133600"/>
              <a:gd name="connisteX5" fmla="*/ 10769600 w 10972800"/>
              <a:gd name="connsiteY5" fmla="*/ 2133600 h 2133600"/>
              <a:gd name="connisteX6" fmla="*/ 203200 w 10972800"/>
              <a:gd name="connsiteY6" fmla="*/ 2133600 h 2133600"/>
              <a:gd name="connisteX7" fmla="*/ 0 w 10972800"/>
              <a:gd name="connsiteY7" fmla="*/ 1930400 h 2133600"/>
              <a:gd name="connisteX8" fmla="*/ 0 w 10972800"/>
              <a:gd name="connsiteY8" fmla="*/ 2032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133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930400"/>
                </a:lnTo>
                <a:cubicBezTo>
                  <a:pt x="10972800" y="2042624"/>
                  <a:pt x="10881824" y="2133600"/>
                  <a:pt x="10769600" y="2133600"/>
                </a:cubicBezTo>
                <a:lnTo>
                  <a:pt x="203200" y="2133600"/>
                </a:lnTo>
                <a:cubicBezTo>
                  <a:pt x="90976" y="2133600"/>
                  <a:pt x="0" y="2042624"/>
                  <a:pt x="0" y="1930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7" hasCustomPrompt="1"/>
            <p:custDataLst>
              <p:tags r:id="rId7"/>
            </p:custDataLst>
          </p:nvPr>
        </p:nvSpPr>
        <p:spPr>
          <a:xfrm>
            <a:off x="609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8" hasCustomPrompt="1"/>
            <p:custDataLst>
              <p:tags r:id="rId10"/>
            </p:custDataLst>
          </p:nvPr>
        </p:nvSpPr>
        <p:spPr>
          <a:xfrm>
            <a:off x="2895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3048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048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9" hasCustomPrompt="1"/>
            <p:custDataLst>
              <p:tags r:id="rId13"/>
            </p:custDataLst>
          </p:nvPr>
        </p:nvSpPr>
        <p:spPr>
          <a:xfrm>
            <a:off x="5181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334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334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0" hasCustomPrompt="1"/>
            <p:custDataLst>
              <p:tags r:id="rId16"/>
            </p:custDataLst>
          </p:nvPr>
        </p:nvSpPr>
        <p:spPr>
          <a:xfrm>
            <a:off x="7467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7620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7620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5" name="装饰  4"/>
          <p:cNvSpPr>
            <a:spLocks noGrp="1"/>
          </p:cNvSpPr>
          <p:nvPr>
            <p:ph type="body" idx="16401" hasCustomPrompt="1"/>
            <p:custDataLst>
              <p:tags r:id="rId19"/>
            </p:custDataLst>
          </p:nvPr>
        </p:nvSpPr>
        <p:spPr>
          <a:xfrm>
            <a:off x="9753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4" hasCustomPrompt="1"/>
            <p:custDataLst>
              <p:tags r:id="rId20"/>
            </p:custDataLst>
          </p:nvPr>
        </p:nvSpPr>
        <p:spPr>
          <a:xfrm>
            <a:off x="9906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9906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1_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387600" y="1765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387600" y="22733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8026400" y="1765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8026400" y="22733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2387600" y="42799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2387600" y="47879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8026400" y="42799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8026400" y="47879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2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3352800" y="18923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3352800" y="24511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5" hasCustomPrompt="1"/>
            <p:custDataLst>
              <p:tags r:id="rId9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991600" y="18923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991600" y="24511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6" hasCustomPrompt="1"/>
            <p:custDataLst>
              <p:tags r:id="rId12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352800" y="4406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3352800" y="49657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内容占位符 20"/>
          <p:cNvSpPr>
            <a:spLocks noGrp="1"/>
          </p:cNvSpPr>
          <p:nvPr>
            <p:ph idx="16397" hasCustomPrompt="1"/>
            <p:custDataLst>
              <p:tags r:id="rId15"/>
            </p:custDataLst>
          </p:nvPr>
        </p:nvSpPr>
        <p:spPr>
          <a:xfrm>
            <a:off x="62484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8991600" y="4406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8991600" y="49657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5_3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8650" y="19431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1778000" y="17526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1778000" y="22606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343650" y="19431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493000" y="17526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493000" y="22606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28650" y="35179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1778000" y="3327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1778000" y="38354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 hasCustomPrompt="1"/>
            <p:custDataLst>
              <p:tags r:id="rId15"/>
            </p:custDataLst>
          </p:nvPr>
        </p:nvSpPr>
        <p:spPr>
          <a:xfrm>
            <a:off x="6343650" y="35179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6"/>
            </p:custDataLst>
          </p:nvPr>
        </p:nvSpPr>
        <p:spPr>
          <a:xfrm>
            <a:off x="7493000" y="3327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7"/>
            </p:custDataLst>
          </p:nvPr>
        </p:nvSpPr>
        <p:spPr>
          <a:xfrm>
            <a:off x="7493000" y="38354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28650" y="50927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8" hasCustomPrompt="1"/>
            <p:custDataLst>
              <p:tags r:id="rId19"/>
            </p:custDataLst>
          </p:nvPr>
        </p:nvSpPr>
        <p:spPr>
          <a:xfrm>
            <a:off x="1778000" y="49022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9" hasCustomPrompt="1"/>
            <p:custDataLst>
              <p:tags r:id="rId20"/>
            </p:custDataLst>
          </p:nvPr>
        </p:nvSpPr>
        <p:spPr>
          <a:xfrm>
            <a:off x="1778000" y="54102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3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216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4216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216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33020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860800"/>
            <a:ext cx="518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400800" y="33020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6400800" y="3860800"/>
            <a:ext cx="518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2489200"/>
            <a:ext cx="10972800" cy="3759200"/>
          </a:xfrm>
          <a:custGeom>
            <a:avLst/>
            <a:gdLst>
              <a:gd name="connisteX0" fmla="*/ 0 w 10972800"/>
              <a:gd name="connsiteY0" fmla="*/ 203200 h 3759200"/>
              <a:gd name="connisteX1" fmla="*/ 203200 w 10972800"/>
              <a:gd name="connsiteY1" fmla="*/ 0 h 3759200"/>
              <a:gd name="connisteX2" fmla="*/ 10769600 w 10972800"/>
              <a:gd name="connsiteY2" fmla="*/ 0 h 3759200"/>
              <a:gd name="connisteX3" fmla="*/ 10972800 w 10972800"/>
              <a:gd name="connsiteY3" fmla="*/ 203200 h 3759200"/>
              <a:gd name="connisteX4" fmla="*/ 10972800 w 10972800"/>
              <a:gd name="connsiteY4" fmla="*/ 3556000 h 3759200"/>
              <a:gd name="connisteX5" fmla="*/ 10769600 w 10972800"/>
              <a:gd name="connsiteY5" fmla="*/ 3759200 h 3759200"/>
              <a:gd name="connisteX6" fmla="*/ 203200 w 10972800"/>
              <a:gd name="connsiteY6" fmla="*/ 3759200 h 3759200"/>
              <a:gd name="connisteX7" fmla="*/ 0 w 10972800"/>
              <a:gd name="connsiteY7" fmla="*/ 3556000 h 3759200"/>
              <a:gd name="connisteX8" fmla="*/ 0 w 109728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556000"/>
                </a:lnTo>
                <a:cubicBezTo>
                  <a:pt x="10972800" y="3668224"/>
                  <a:pt x="10881824" y="3759200"/>
                  <a:pt x="107696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4648200" y="6096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800600" y="1117600"/>
            <a:ext cx="30099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8420100" y="6096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5725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572500" y="1117600"/>
            <a:ext cx="30099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1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7338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590800"/>
          </a:xfrm>
          <a:custGeom>
            <a:avLst/>
            <a:gdLst>
              <a:gd name="connisteX0" fmla="*/ 0 w 10972800"/>
              <a:gd name="connsiteY0" fmla="*/ 203200 h 2590800"/>
              <a:gd name="connisteX1" fmla="*/ 203200 w 10972800"/>
              <a:gd name="connsiteY1" fmla="*/ 0 h 2590800"/>
              <a:gd name="connisteX2" fmla="*/ 10769600 w 10972800"/>
              <a:gd name="connsiteY2" fmla="*/ 0 h 2590800"/>
              <a:gd name="connisteX3" fmla="*/ 10972800 w 10972800"/>
              <a:gd name="connsiteY3" fmla="*/ 203200 h 2590800"/>
              <a:gd name="connisteX4" fmla="*/ 10972800 w 10972800"/>
              <a:gd name="connsiteY4" fmla="*/ 2387600 h 2590800"/>
              <a:gd name="connisteX5" fmla="*/ 10769600 w 10972800"/>
              <a:gd name="connsiteY5" fmla="*/ 2590800 h 2590800"/>
              <a:gd name="connisteX6" fmla="*/ 203200 w 10972800"/>
              <a:gd name="connsiteY6" fmla="*/ 2590800 h 2590800"/>
              <a:gd name="connisteX7" fmla="*/ 0 w 10972800"/>
              <a:gd name="connsiteY7" fmla="*/ 2387600 h 2590800"/>
              <a:gd name="connisteX8" fmla="*/ 0 w 10972800"/>
              <a:gd name="connsiteY8" fmla="*/ 203200 h 2590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90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87600"/>
                </a:lnTo>
                <a:cubicBezTo>
                  <a:pt x="10972800" y="2499824"/>
                  <a:pt x="10881824" y="2590800"/>
                  <a:pt x="10769600" y="2590800"/>
                </a:cubicBezTo>
                <a:lnTo>
                  <a:pt x="203200" y="2590800"/>
                </a:lnTo>
                <a:cubicBezTo>
                  <a:pt x="90976" y="2590800"/>
                  <a:pt x="0" y="2499824"/>
                  <a:pt x="0" y="2387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4648200" y="3962400"/>
            <a:ext cx="762000" cy="762000"/>
          </a:xfrm>
          <a:custGeom>
            <a:avLst/>
            <a:gdLst>
              <a:gd name="connisteX0" fmla="*/ 0 w 762000"/>
              <a:gd name="connsiteY0" fmla="*/ 381000 h 762000"/>
              <a:gd name="connisteX1" fmla="*/ 381000 w 762000"/>
              <a:gd name="connsiteY1" fmla="*/ 0 h 762000"/>
              <a:gd name="connisteX2" fmla="*/ 381000 w 762000"/>
              <a:gd name="connsiteY2" fmla="*/ 0 h 762000"/>
              <a:gd name="connisteX3" fmla="*/ 762000 w 762000"/>
              <a:gd name="connsiteY3" fmla="*/ 381000 h 762000"/>
              <a:gd name="connisteX4" fmla="*/ 762000 w 762000"/>
              <a:gd name="connsiteY4" fmla="*/ 381000 h 762000"/>
              <a:gd name="connisteX5" fmla="*/ 381000 w 762000"/>
              <a:gd name="connsiteY5" fmla="*/ 762000 h 762000"/>
              <a:gd name="connisteX6" fmla="*/ 381000 w 762000"/>
              <a:gd name="connsiteY6" fmla="*/ 762000 h 762000"/>
              <a:gd name="connisteX7" fmla="*/ 0 w 762000"/>
              <a:gd name="connsiteY7" fmla="*/ 381000 h 762000"/>
              <a:gd name="connisteX8" fmla="*/ 0 w 762000"/>
              <a:gd name="connsiteY8" fmla="*/ 3810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381000"/>
                </a:moveTo>
                <a:cubicBezTo>
                  <a:pt x="0" y="170580"/>
                  <a:pt x="170580" y="0"/>
                  <a:pt x="381000" y="0"/>
                </a:cubicBezTo>
                <a:lnTo>
                  <a:pt x="381000" y="0"/>
                </a:lnTo>
                <a:cubicBezTo>
                  <a:pt x="591420" y="0"/>
                  <a:pt x="762000" y="170580"/>
                  <a:pt x="762000" y="381000"/>
                </a:cubicBezTo>
                <a:lnTo>
                  <a:pt x="762000" y="381000"/>
                </a:lnTo>
                <a:cubicBezTo>
                  <a:pt x="762000" y="591420"/>
                  <a:pt x="591420" y="762000"/>
                  <a:pt x="381000" y="762000"/>
                </a:cubicBezTo>
                <a:lnTo>
                  <a:pt x="381000" y="762000"/>
                </a:lnTo>
                <a:cubicBezTo>
                  <a:pt x="170580" y="762000"/>
                  <a:pt x="0" y="591420"/>
                  <a:pt x="0" y="381000"/>
                </a:cubicBezTo>
                <a:lnTo>
                  <a:pt x="0" y="381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1" hasCustomPrompt="1"/>
            <p:custDataLst>
              <p:tags r:id="rId8"/>
            </p:custDataLst>
          </p:nvPr>
        </p:nvSpPr>
        <p:spPr>
          <a:xfrm>
            <a:off x="4826000" y="4140200"/>
            <a:ext cx="406400" cy="406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5613400" y="3810000"/>
            <a:ext cx="596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5613400" y="4267200"/>
            <a:ext cx="596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648200" y="5334000"/>
            <a:ext cx="762000" cy="762000"/>
          </a:xfrm>
          <a:custGeom>
            <a:avLst/>
            <a:gdLst>
              <a:gd name="connisteX0" fmla="*/ 0 w 762000"/>
              <a:gd name="connsiteY0" fmla="*/ 381000 h 762000"/>
              <a:gd name="connisteX1" fmla="*/ 381000 w 762000"/>
              <a:gd name="connsiteY1" fmla="*/ 0 h 762000"/>
              <a:gd name="connisteX2" fmla="*/ 381000 w 762000"/>
              <a:gd name="connsiteY2" fmla="*/ 0 h 762000"/>
              <a:gd name="connisteX3" fmla="*/ 762000 w 762000"/>
              <a:gd name="connsiteY3" fmla="*/ 381000 h 762000"/>
              <a:gd name="connisteX4" fmla="*/ 762000 w 762000"/>
              <a:gd name="connsiteY4" fmla="*/ 381000 h 762000"/>
              <a:gd name="connisteX5" fmla="*/ 381000 w 762000"/>
              <a:gd name="connsiteY5" fmla="*/ 762000 h 762000"/>
              <a:gd name="connisteX6" fmla="*/ 381000 w 762000"/>
              <a:gd name="connsiteY6" fmla="*/ 762000 h 762000"/>
              <a:gd name="connisteX7" fmla="*/ 0 w 762000"/>
              <a:gd name="connsiteY7" fmla="*/ 381000 h 762000"/>
              <a:gd name="connisteX8" fmla="*/ 0 w 762000"/>
              <a:gd name="connsiteY8" fmla="*/ 3810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381000"/>
                </a:moveTo>
                <a:cubicBezTo>
                  <a:pt x="0" y="170580"/>
                  <a:pt x="170580" y="0"/>
                  <a:pt x="381000" y="0"/>
                </a:cubicBezTo>
                <a:lnTo>
                  <a:pt x="381000" y="0"/>
                </a:lnTo>
                <a:cubicBezTo>
                  <a:pt x="591420" y="0"/>
                  <a:pt x="762000" y="170580"/>
                  <a:pt x="762000" y="381000"/>
                </a:cubicBezTo>
                <a:lnTo>
                  <a:pt x="762000" y="381000"/>
                </a:lnTo>
                <a:cubicBezTo>
                  <a:pt x="762000" y="591420"/>
                  <a:pt x="591420" y="762000"/>
                  <a:pt x="381000" y="762000"/>
                </a:cubicBezTo>
                <a:lnTo>
                  <a:pt x="381000" y="762000"/>
                </a:lnTo>
                <a:cubicBezTo>
                  <a:pt x="170580" y="762000"/>
                  <a:pt x="0" y="591420"/>
                  <a:pt x="0" y="381000"/>
                </a:cubicBezTo>
                <a:lnTo>
                  <a:pt x="0" y="381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3" hasCustomPrompt="1"/>
            <p:custDataLst>
              <p:tags r:id="rId12"/>
            </p:custDataLst>
          </p:nvPr>
        </p:nvSpPr>
        <p:spPr>
          <a:xfrm>
            <a:off x="4826000" y="5511800"/>
            <a:ext cx="406400" cy="406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13"/>
            </p:custDataLst>
          </p:nvPr>
        </p:nvSpPr>
        <p:spPr>
          <a:xfrm>
            <a:off x="5613400" y="5181600"/>
            <a:ext cx="596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5613400" y="5638800"/>
            <a:ext cx="596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左标下左内右图-无背景-有间隙-无副标-4"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0" hasCustomPrompt="1"/>
            <p:custDataLst>
              <p:tags r:id="rId2"/>
            </p:custDataLst>
          </p:nvPr>
        </p:nvSpPr>
        <p:spPr>
          <a:xfrm>
            <a:off x="609600" y="482505"/>
            <a:ext cx="6705600" cy="73655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1" hasCustomPrompt="1"/>
            <p:custDataLst>
              <p:tags r:id="rId3"/>
            </p:custDataLst>
          </p:nvPr>
        </p:nvSpPr>
        <p:spPr>
          <a:xfrm>
            <a:off x="609600" y="1828654"/>
            <a:ext cx="6705600" cy="4419752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  <p:sp>
        <p:nvSpPr>
          <p:cNvPr id="4" name="图片占位符 3"/>
          <p:cNvSpPr>
            <a:spLocks noGrp="1"/>
          </p:cNvSpPr>
          <p:nvPr>
            <p:ph type="pic" idx="12"/>
            <p:custDataLst>
              <p:tags r:id="rId4"/>
            </p:custDataLst>
          </p:nvPr>
        </p:nvSpPr>
        <p:spPr>
          <a:xfrm>
            <a:off x="7924800" y="609448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2_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9144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11277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20828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20828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9" hasCustomPrompt="1"/>
            <p:custDataLst>
              <p:tags r:id="rId12"/>
            </p:custDataLst>
          </p:nvPr>
        </p:nvSpPr>
        <p:spPr>
          <a:xfrm>
            <a:off x="65532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7" hasCustomPrompt="1"/>
            <p:custDataLst>
              <p:tags r:id="rId13"/>
            </p:custDataLst>
          </p:nvPr>
        </p:nvSpPr>
        <p:spPr>
          <a:xfrm>
            <a:off x="67665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77216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77216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1" hasCustomPrompt="1"/>
            <p:custDataLst>
              <p:tags r:id="rId16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9144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图片占位符 23"/>
          <p:cNvSpPr>
            <a:spLocks noGrp="1"/>
          </p:cNvSpPr>
          <p:nvPr>
            <p:ph type="pic" idx="16400" hasCustomPrompt="1"/>
            <p:custDataLst>
              <p:tags r:id="rId18"/>
            </p:custDataLst>
          </p:nvPr>
        </p:nvSpPr>
        <p:spPr>
          <a:xfrm>
            <a:off x="11277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20828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20828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7" name="装饰  6"/>
          <p:cNvSpPr>
            <a:spLocks noGrp="1"/>
          </p:cNvSpPr>
          <p:nvPr>
            <p:ph type="body" idx="16404" hasCustomPrompt="1"/>
            <p:custDataLst>
              <p:tags r:id="rId21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65532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图片占位符 28"/>
          <p:cNvSpPr>
            <a:spLocks noGrp="1"/>
          </p:cNvSpPr>
          <p:nvPr>
            <p:ph type="pic" idx="16403" hasCustomPrompt="1"/>
            <p:custDataLst>
              <p:tags r:id="rId23"/>
            </p:custDataLst>
          </p:nvPr>
        </p:nvSpPr>
        <p:spPr>
          <a:xfrm>
            <a:off x="67665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2" hasCustomPrompt="1"/>
            <p:custDataLst>
              <p:tags r:id="rId24"/>
            </p:custDataLst>
          </p:nvPr>
        </p:nvSpPr>
        <p:spPr>
          <a:xfrm>
            <a:off x="77216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3" hasCustomPrompt="1"/>
            <p:custDataLst>
              <p:tags r:id="rId25"/>
            </p:custDataLst>
          </p:nvPr>
        </p:nvSpPr>
        <p:spPr>
          <a:xfrm>
            <a:off x="77216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692400"/>
          </a:xfrm>
          <a:custGeom>
            <a:avLst/>
            <a:gdLst>
              <a:gd name="connisteX0" fmla="*/ 0 w 3454400"/>
              <a:gd name="connsiteY0" fmla="*/ 203200 h 2692400"/>
              <a:gd name="connisteX1" fmla="*/ 203200 w 3454400"/>
              <a:gd name="connsiteY1" fmla="*/ 0 h 2692400"/>
              <a:gd name="connisteX2" fmla="*/ 3251200 w 3454400"/>
              <a:gd name="connsiteY2" fmla="*/ 0 h 2692400"/>
              <a:gd name="connisteX3" fmla="*/ 3454400 w 3454400"/>
              <a:gd name="connsiteY3" fmla="*/ 203200 h 2692400"/>
              <a:gd name="connisteX4" fmla="*/ 3454400 w 3454400"/>
              <a:gd name="connsiteY4" fmla="*/ 2692400 h 2692400"/>
              <a:gd name="connisteX5" fmla="*/ 0 w 3454400"/>
              <a:gd name="connsiteY5" fmla="*/ 2692400 h 2692400"/>
              <a:gd name="connisteX6" fmla="*/ 0 w 3454400"/>
              <a:gd name="connsiteY6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92400"/>
                </a:lnTo>
                <a:lnTo>
                  <a:pt x="0" y="26924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184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3149600" y="1524000"/>
            <a:ext cx="8432800" cy="1473200"/>
          </a:xfrm>
          <a:custGeom>
            <a:avLst/>
            <a:gdLst>
              <a:gd name="connisteX0" fmla="*/ 0 w 8432800"/>
              <a:gd name="connsiteY0" fmla="*/ 0 h 1473200"/>
              <a:gd name="connisteX1" fmla="*/ 8229600 w 8432800"/>
              <a:gd name="connsiteY1" fmla="*/ 0 h 1473200"/>
              <a:gd name="connisteX2" fmla="*/ 8432800 w 8432800"/>
              <a:gd name="connsiteY2" fmla="*/ 203200 h 1473200"/>
              <a:gd name="connisteX3" fmla="*/ 8432800 w 8432800"/>
              <a:gd name="connsiteY3" fmla="*/ 1270000 h 1473200"/>
              <a:gd name="connisteX4" fmla="*/ 8229600 w 8432800"/>
              <a:gd name="connsiteY4" fmla="*/ 1473200 h 1473200"/>
              <a:gd name="connisteX5" fmla="*/ 0 w 8432800"/>
              <a:gd name="connsiteY5" fmla="*/ 1473200 h 1473200"/>
              <a:gd name="connisteX6" fmla="*/ 0 w 8432800"/>
              <a:gd name="connsiteY6" fmla="*/ 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14732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1270000"/>
                </a:lnTo>
                <a:cubicBezTo>
                  <a:pt x="8432800" y="1382224"/>
                  <a:pt x="8341824" y="1473200"/>
                  <a:pt x="8229600" y="1473200"/>
                </a:cubicBez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2540000" cy="1473200"/>
          </a:xfrm>
          <a:custGeom>
            <a:avLst/>
            <a:gdLst>
              <a:gd name="connisteX0" fmla="*/ 0 w 2540000"/>
              <a:gd name="connsiteY0" fmla="*/ 203200 h 1473200"/>
              <a:gd name="connisteX1" fmla="*/ 203200 w 2540000"/>
              <a:gd name="connsiteY1" fmla="*/ 0 h 1473200"/>
              <a:gd name="connisteX2" fmla="*/ 2540000 w 2540000"/>
              <a:gd name="connsiteY2" fmla="*/ 0 h 1473200"/>
              <a:gd name="connisteX3" fmla="*/ 2540000 w 2540000"/>
              <a:gd name="connsiteY3" fmla="*/ 1473200 h 1473200"/>
              <a:gd name="connisteX4" fmla="*/ 203200 w 2540000"/>
              <a:gd name="connsiteY4" fmla="*/ 1473200 h 1473200"/>
              <a:gd name="connisteX5" fmla="*/ 0 w 2540000"/>
              <a:gd name="connsiteY5" fmla="*/ 1270000 h 1473200"/>
              <a:gd name="connisteX6" fmla="*/ 0 w 2540000"/>
              <a:gd name="connsiteY6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454400" y="18288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3454400" y="2387600"/>
            <a:ext cx="7823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3149600" y="3149600"/>
            <a:ext cx="8432800" cy="1473200"/>
          </a:xfrm>
          <a:custGeom>
            <a:avLst/>
            <a:gdLst>
              <a:gd name="connisteX0" fmla="*/ 0 w 8432800"/>
              <a:gd name="connsiteY0" fmla="*/ 0 h 1473200"/>
              <a:gd name="connisteX1" fmla="*/ 8229600 w 8432800"/>
              <a:gd name="connsiteY1" fmla="*/ 0 h 1473200"/>
              <a:gd name="connisteX2" fmla="*/ 8432800 w 8432800"/>
              <a:gd name="connsiteY2" fmla="*/ 203200 h 1473200"/>
              <a:gd name="connisteX3" fmla="*/ 8432800 w 8432800"/>
              <a:gd name="connsiteY3" fmla="*/ 1270000 h 1473200"/>
              <a:gd name="connisteX4" fmla="*/ 8229600 w 8432800"/>
              <a:gd name="connsiteY4" fmla="*/ 1473200 h 1473200"/>
              <a:gd name="connisteX5" fmla="*/ 0 w 8432800"/>
              <a:gd name="connsiteY5" fmla="*/ 1473200 h 1473200"/>
              <a:gd name="connisteX6" fmla="*/ 0 w 8432800"/>
              <a:gd name="connsiteY6" fmla="*/ 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14732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1270000"/>
                </a:lnTo>
                <a:cubicBezTo>
                  <a:pt x="8432800" y="1382224"/>
                  <a:pt x="8341824" y="1473200"/>
                  <a:pt x="8229600" y="1473200"/>
                </a:cubicBez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609600" y="3149600"/>
            <a:ext cx="2540000" cy="1473200"/>
          </a:xfrm>
          <a:custGeom>
            <a:avLst/>
            <a:gdLst>
              <a:gd name="connisteX0" fmla="*/ 0 w 2540000"/>
              <a:gd name="connsiteY0" fmla="*/ 203200 h 1473200"/>
              <a:gd name="connisteX1" fmla="*/ 203200 w 2540000"/>
              <a:gd name="connsiteY1" fmla="*/ 0 h 1473200"/>
              <a:gd name="connisteX2" fmla="*/ 2540000 w 2540000"/>
              <a:gd name="connsiteY2" fmla="*/ 0 h 1473200"/>
              <a:gd name="connisteX3" fmla="*/ 2540000 w 2540000"/>
              <a:gd name="connsiteY3" fmla="*/ 1473200 h 1473200"/>
              <a:gd name="connisteX4" fmla="*/ 203200 w 2540000"/>
              <a:gd name="connsiteY4" fmla="*/ 1473200 h 1473200"/>
              <a:gd name="connisteX5" fmla="*/ 0 w 2540000"/>
              <a:gd name="connsiteY5" fmla="*/ 1270000 h 1473200"/>
              <a:gd name="connisteX6" fmla="*/ 0 w 2540000"/>
              <a:gd name="connsiteY6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34544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4013200"/>
            <a:ext cx="7823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3149600" y="4775200"/>
            <a:ext cx="8432800" cy="1473200"/>
          </a:xfrm>
          <a:custGeom>
            <a:avLst/>
            <a:gdLst>
              <a:gd name="connisteX0" fmla="*/ 0 w 8432800"/>
              <a:gd name="connsiteY0" fmla="*/ 0 h 1473200"/>
              <a:gd name="connisteX1" fmla="*/ 8229600 w 8432800"/>
              <a:gd name="connsiteY1" fmla="*/ 0 h 1473200"/>
              <a:gd name="connisteX2" fmla="*/ 8432800 w 8432800"/>
              <a:gd name="connsiteY2" fmla="*/ 203200 h 1473200"/>
              <a:gd name="connisteX3" fmla="*/ 8432800 w 8432800"/>
              <a:gd name="connsiteY3" fmla="*/ 1270000 h 1473200"/>
              <a:gd name="connisteX4" fmla="*/ 8229600 w 8432800"/>
              <a:gd name="connsiteY4" fmla="*/ 1473200 h 1473200"/>
              <a:gd name="connisteX5" fmla="*/ 0 w 8432800"/>
              <a:gd name="connsiteY5" fmla="*/ 1473200 h 1473200"/>
              <a:gd name="connisteX6" fmla="*/ 0 w 8432800"/>
              <a:gd name="connsiteY6" fmla="*/ 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14732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1270000"/>
                </a:lnTo>
                <a:cubicBezTo>
                  <a:pt x="8432800" y="1382224"/>
                  <a:pt x="8341824" y="1473200"/>
                  <a:pt x="8229600" y="1473200"/>
                </a:cubicBez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609600" y="4775200"/>
            <a:ext cx="2540000" cy="1473200"/>
          </a:xfrm>
          <a:custGeom>
            <a:avLst/>
            <a:gdLst>
              <a:gd name="connisteX0" fmla="*/ 0 w 2540000"/>
              <a:gd name="connsiteY0" fmla="*/ 203200 h 1473200"/>
              <a:gd name="connisteX1" fmla="*/ 203200 w 2540000"/>
              <a:gd name="connsiteY1" fmla="*/ 0 h 1473200"/>
              <a:gd name="connisteX2" fmla="*/ 2540000 w 2540000"/>
              <a:gd name="connsiteY2" fmla="*/ 0 h 1473200"/>
              <a:gd name="connisteX3" fmla="*/ 2540000 w 2540000"/>
              <a:gd name="connsiteY3" fmla="*/ 1473200 h 1473200"/>
              <a:gd name="connisteX4" fmla="*/ 203200 w 2540000"/>
              <a:gd name="connsiteY4" fmla="*/ 1473200 h 1473200"/>
              <a:gd name="connisteX5" fmla="*/ 0 w 2540000"/>
              <a:gd name="connsiteY5" fmla="*/ 1270000 h 1473200"/>
              <a:gd name="connisteX6" fmla="*/ 0 w 2540000"/>
              <a:gd name="connsiteY6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3454400" y="50800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3454400" y="5638800"/>
            <a:ext cx="78232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7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4165600"/>
            <a:ext cx="5334000" cy="2082800"/>
          </a:xfrm>
          <a:custGeom>
            <a:avLst/>
            <a:gdLst>
              <a:gd name="connisteX0" fmla="*/ 0 w 5334000"/>
              <a:gd name="connsiteY0" fmla="*/ 0 h 2082800"/>
              <a:gd name="connisteX1" fmla="*/ 5334000 w 5334000"/>
              <a:gd name="connsiteY1" fmla="*/ 0 h 2082800"/>
              <a:gd name="connisteX2" fmla="*/ 5334000 w 5334000"/>
              <a:gd name="connsiteY2" fmla="*/ 1879600 h 2082800"/>
              <a:gd name="connisteX3" fmla="*/ 5130800 w 5334000"/>
              <a:gd name="connsiteY3" fmla="*/ 2082800 h 2082800"/>
              <a:gd name="connisteX4" fmla="*/ 203200 w 5334000"/>
              <a:gd name="connsiteY4" fmla="*/ 2082800 h 2082800"/>
              <a:gd name="connisteX5" fmla="*/ 0 w 5334000"/>
              <a:gd name="connsiteY5" fmla="*/ 1879600 h 2082800"/>
              <a:gd name="connisteX6" fmla="*/ 0 w 53340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0"/>
                </a:moveTo>
                <a:lnTo>
                  <a:pt x="5334000" y="0"/>
                </a:ln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4165600"/>
            <a:ext cx="5334000" cy="2082800"/>
          </a:xfrm>
          <a:custGeom>
            <a:avLst/>
            <a:gdLst>
              <a:gd name="connisteX0" fmla="*/ 0 w 5334000"/>
              <a:gd name="connsiteY0" fmla="*/ 0 h 2082800"/>
              <a:gd name="connisteX1" fmla="*/ 5334000 w 5334000"/>
              <a:gd name="connsiteY1" fmla="*/ 0 h 2082800"/>
              <a:gd name="connisteX2" fmla="*/ 5334000 w 5334000"/>
              <a:gd name="connsiteY2" fmla="*/ 1879600 h 2082800"/>
              <a:gd name="connisteX3" fmla="*/ 5130800 w 5334000"/>
              <a:gd name="connsiteY3" fmla="*/ 2082800 h 2082800"/>
              <a:gd name="connisteX4" fmla="*/ 203200 w 5334000"/>
              <a:gd name="connsiteY4" fmla="*/ 2082800 h 2082800"/>
              <a:gd name="connisteX5" fmla="*/ 0 w 5334000"/>
              <a:gd name="connsiteY5" fmla="*/ 1879600 h 2082800"/>
              <a:gd name="connisteX6" fmla="*/ 0 w 53340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0"/>
                </a:moveTo>
                <a:lnTo>
                  <a:pt x="5334000" y="0"/>
                </a:ln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标下内-无背景-有间隙-无副标-1"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0" hasCustomPrompt="1"/>
            <p:custDataLst>
              <p:tags r:id="rId2"/>
            </p:custDataLst>
          </p:nvPr>
        </p:nvSpPr>
        <p:spPr>
          <a:xfrm>
            <a:off x="609600" y="482505"/>
            <a:ext cx="10972800" cy="71110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1" hasCustomPrompt="1"/>
            <p:custDataLst>
              <p:tags r:id="rId3"/>
            </p:custDataLst>
          </p:nvPr>
        </p:nvSpPr>
        <p:spPr>
          <a:xfrm>
            <a:off x="609600" y="1523705"/>
            <a:ext cx="10972800" cy="4724400"/>
          </a:xfrm>
        </p:spPr>
        <p:txBody>
          <a:bodyPr wrap="square" lIns="0" tIns="0" rIns="0" bIns="0" anchor="t">
            <a:noAutofit/>
          </a:bodyPr>
          <a:lstStyle>
            <a:lvl5pPr marL="1108075"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4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84" y="1523857"/>
            <a:ext cx="5257842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2060" y="1524000"/>
            <a:ext cx="526669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601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060" y="1524000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411" y="1523712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4440"/>
            <a:ext cx="2709545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609457"/>
            <a:ext cx="355602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72660" y="609600"/>
            <a:ext cx="6807254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311400"/>
            <a:ext cx="3556000" cy="393703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2" name="日期占位符 3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7860" y="609600"/>
            <a:ext cx="2032016" cy="563884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636069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1" Type="http://schemas.openxmlformats.org/officeDocument/2006/relationships/theme" Target="../theme/theme2.xml"/><Relationship Id="rId40" Type="http://schemas.openxmlformats.org/officeDocument/2006/relationships/tags" Target="../tags/tag390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389.xml"/><Relationship Id="rId38" Type="http://schemas.openxmlformats.org/officeDocument/2006/relationships/image" Target="../media/image5.png"/><Relationship Id="rId37" Type="http://schemas.openxmlformats.org/officeDocument/2006/relationships/tags" Target="../tags/tag388.xml"/><Relationship Id="rId36" Type="http://schemas.openxmlformats.org/officeDocument/2006/relationships/tags" Target="../tags/tag387.xml"/><Relationship Id="rId35" Type="http://schemas.openxmlformats.org/officeDocument/2006/relationships/tags" Target="../tags/tag386.xml"/><Relationship Id="rId34" Type="http://schemas.openxmlformats.org/officeDocument/2006/relationships/tags" Target="../tags/tag385.xml"/><Relationship Id="rId33" Type="http://schemas.openxmlformats.org/officeDocument/2006/relationships/tags" Target="../tags/tag384.xml"/><Relationship Id="rId32" Type="http://schemas.openxmlformats.org/officeDocument/2006/relationships/tags" Target="../tags/tag383.xml"/><Relationship Id="rId31" Type="http://schemas.openxmlformats.org/officeDocument/2006/relationships/tags" Target="../tags/tag382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2" Type="http://schemas.openxmlformats.org/officeDocument/2006/relationships/theme" Target="../theme/theme3.xml"/><Relationship Id="rId11" Type="http://schemas.openxmlformats.org/officeDocument/2006/relationships/tags" Target="../tags/tag401.xml"/><Relationship Id="rId10" Type="http://schemas.openxmlformats.org/officeDocument/2006/relationships/tags" Target="../tags/tag40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56" y="1524000"/>
            <a:ext cx="10972888" cy="472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1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4000">
                <a:schemeClr val="bg1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2222"/>
          <p:cNvPicPr>
            <a:picLocks noChangeAspect="1"/>
          </p:cNvPicPr>
          <p:nvPr userDrawn="1"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0" y="5653405"/>
            <a:ext cx="12192000" cy="1204595"/>
          </a:xfrm>
          <a:prstGeom prst="rect">
            <a:avLst/>
          </a:prstGeom>
        </p:spPr>
      </p:pic>
      <p:sp>
        <p:nvSpPr>
          <p:cNvPr id="7" name="KSO_TEMPLATE" hidden="1"/>
          <p:cNvSpPr/>
          <p:nvPr userDrawn="1">
            <p:custDataLst>
              <p:tags r:id="rId3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4000">
                <a:schemeClr val="bg1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222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5653405"/>
            <a:ext cx="12192000" cy="1204595"/>
          </a:xfrm>
          <a:prstGeom prst="rect">
            <a:avLst/>
          </a:prstGeom>
        </p:spPr>
      </p:pic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499.xml"/><Relationship Id="rId7" Type="http://schemas.openxmlformats.org/officeDocument/2006/relationships/tags" Target="../tags/tag498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image" Target="../media/image8.jpeg"/><Relationship Id="rId3" Type="http://schemas.openxmlformats.org/officeDocument/2006/relationships/tags" Target="../tags/tag495.xml"/><Relationship Id="rId23" Type="http://schemas.openxmlformats.org/officeDocument/2006/relationships/slideLayout" Target="../slideLayouts/slideLayout29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tags" Target="../tags/tag494.xml"/><Relationship Id="rId19" Type="http://schemas.openxmlformats.org/officeDocument/2006/relationships/image" Target="../media/image11.jpeg"/><Relationship Id="rId18" Type="http://schemas.openxmlformats.org/officeDocument/2006/relationships/tags" Target="../tags/tag507.xml"/><Relationship Id="rId17" Type="http://schemas.openxmlformats.org/officeDocument/2006/relationships/tags" Target="../tags/tag506.xml"/><Relationship Id="rId16" Type="http://schemas.openxmlformats.org/officeDocument/2006/relationships/tags" Target="../tags/tag505.xml"/><Relationship Id="rId15" Type="http://schemas.openxmlformats.org/officeDocument/2006/relationships/tags" Target="../tags/tag504.xml"/><Relationship Id="rId14" Type="http://schemas.openxmlformats.org/officeDocument/2006/relationships/image" Target="../media/image10.jpeg"/><Relationship Id="rId13" Type="http://schemas.openxmlformats.org/officeDocument/2006/relationships/tags" Target="../tags/tag503.xml"/><Relationship Id="rId12" Type="http://schemas.openxmlformats.org/officeDocument/2006/relationships/tags" Target="../tags/tag502.xml"/><Relationship Id="rId11" Type="http://schemas.openxmlformats.org/officeDocument/2006/relationships/tags" Target="../tags/tag501.xml"/><Relationship Id="rId10" Type="http://schemas.openxmlformats.org/officeDocument/2006/relationships/tags" Target="../tags/tag500.xml"/><Relationship Id="rId1" Type="http://schemas.openxmlformats.org/officeDocument/2006/relationships/tags" Target="../tags/tag49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17.xml"/><Relationship Id="rId8" Type="http://schemas.openxmlformats.org/officeDocument/2006/relationships/tags" Target="../tags/tag516.xml"/><Relationship Id="rId7" Type="http://schemas.openxmlformats.org/officeDocument/2006/relationships/image" Target="../media/image13.jpeg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4" Type="http://schemas.openxmlformats.org/officeDocument/2006/relationships/tags" Target="../tags/tag513.xml"/><Relationship Id="rId3" Type="http://schemas.openxmlformats.org/officeDocument/2006/relationships/image" Target="../media/image12.jpeg"/><Relationship Id="rId2" Type="http://schemas.openxmlformats.org/officeDocument/2006/relationships/tags" Target="../tags/tag512.xml"/><Relationship Id="rId19" Type="http://schemas.openxmlformats.org/officeDocument/2006/relationships/slideLayout" Target="../slideLayouts/slideLayout30.xml"/><Relationship Id="rId18" Type="http://schemas.openxmlformats.org/officeDocument/2006/relationships/tags" Target="../tags/tag524.xml"/><Relationship Id="rId17" Type="http://schemas.openxmlformats.org/officeDocument/2006/relationships/tags" Target="../tags/tag523.xml"/><Relationship Id="rId16" Type="http://schemas.openxmlformats.org/officeDocument/2006/relationships/tags" Target="../tags/tag522.xml"/><Relationship Id="rId15" Type="http://schemas.openxmlformats.org/officeDocument/2006/relationships/image" Target="../media/image15.jpeg"/><Relationship Id="rId14" Type="http://schemas.openxmlformats.org/officeDocument/2006/relationships/tags" Target="../tags/tag521.xml"/><Relationship Id="rId13" Type="http://schemas.openxmlformats.org/officeDocument/2006/relationships/tags" Target="../tags/tag520.xml"/><Relationship Id="rId12" Type="http://schemas.openxmlformats.org/officeDocument/2006/relationships/tags" Target="../tags/tag519.xml"/><Relationship Id="rId11" Type="http://schemas.openxmlformats.org/officeDocument/2006/relationships/image" Target="../media/image14.jpeg"/><Relationship Id="rId10" Type="http://schemas.openxmlformats.org/officeDocument/2006/relationships/tags" Target="../tags/tag518.xml"/><Relationship Id="rId1" Type="http://schemas.openxmlformats.org/officeDocument/2006/relationships/tags" Target="../tags/tag51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33.xml"/><Relationship Id="rId8" Type="http://schemas.openxmlformats.org/officeDocument/2006/relationships/tags" Target="../tags/tag532.xml"/><Relationship Id="rId7" Type="http://schemas.openxmlformats.org/officeDocument/2006/relationships/tags" Target="../tags/tag531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8" Type="http://schemas.openxmlformats.org/officeDocument/2006/relationships/slideLayout" Target="../slideLayouts/slideLayout31.xml"/><Relationship Id="rId17" Type="http://schemas.openxmlformats.org/officeDocument/2006/relationships/tags" Target="../tags/tag541.xml"/><Relationship Id="rId16" Type="http://schemas.openxmlformats.org/officeDocument/2006/relationships/tags" Target="../tags/tag540.xml"/><Relationship Id="rId15" Type="http://schemas.openxmlformats.org/officeDocument/2006/relationships/tags" Target="../tags/tag539.xml"/><Relationship Id="rId14" Type="http://schemas.openxmlformats.org/officeDocument/2006/relationships/tags" Target="../tags/tag538.xml"/><Relationship Id="rId13" Type="http://schemas.openxmlformats.org/officeDocument/2006/relationships/tags" Target="../tags/tag537.xml"/><Relationship Id="rId12" Type="http://schemas.openxmlformats.org/officeDocument/2006/relationships/tags" Target="../tags/tag536.xml"/><Relationship Id="rId11" Type="http://schemas.openxmlformats.org/officeDocument/2006/relationships/tags" Target="../tags/tag535.xml"/><Relationship Id="rId10" Type="http://schemas.openxmlformats.org/officeDocument/2006/relationships/tags" Target="../tags/tag534.xml"/><Relationship Id="rId1" Type="http://schemas.openxmlformats.org/officeDocument/2006/relationships/tags" Target="../tags/tag52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544.xml"/><Relationship Id="rId2" Type="http://schemas.openxmlformats.org/officeDocument/2006/relationships/tags" Target="../tags/tag543.xml"/><Relationship Id="rId1" Type="http://schemas.openxmlformats.org/officeDocument/2006/relationships/tags" Target="../tags/tag54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551.xml"/><Relationship Id="rId7" Type="http://schemas.openxmlformats.org/officeDocument/2006/relationships/tags" Target="../tags/tag550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image" Target="../media/image16.jpeg"/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8" Type="http://schemas.openxmlformats.org/officeDocument/2006/relationships/slideLayout" Target="../slideLayouts/slideLayout32.xml"/><Relationship Id="rId17" Type="http://schemas.openxmlformats.org/officeDocument/2006/relationships/tags" Target="../tags/tag558.xml"/><Relationship Id="rId16" Type="http://schemas.openxmlformats.org/officeDocument/2006/relationships/tags" Target="../tags/tag557.xml"/><Relationship Id="rId15" Type="http://schemas.openxmlformats.org/officeDocument/2006/relationships/tags" Target="../tags/tag556.xml"/><Relationship Id="rId14" Type="http://schemas.openxmlformats.org/officeDocument/2006/relationships/image" Target="../media/image18.jpeg"/><Relationship Id="rId13" Type="http://schemas.openxmlformats.org/officeDocument/2006/relationships/tags" Target="../tags/tag555.xml"/><Relationship Id="rId12" Type="http://schemas.openxmlformats.org/officeDocument/2006/relationships/tags" Target="../tags/tag554.xml"/><Relationship Id="rId11" Type="http://schemas.openxmlformats.org/officeDocument/2006/relationships/tags" Target="../tags/tag553.xml"/><Relationship Id="rId10" Type="http://schemas.openxmlformats.org/officeDocument/2006/relationships/tags" Target="../tags/tag552.xml"/><Relationship Id="rId1" Type="http://schemas.openxmlformats.org/officeDocument/2006/relationships/tags" Target="../tags/tag54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3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72.xml"/><Relationship Id="rId8" Type="http://schemas.openxmlformats.org/officeDocument/2006/relationships/tags" Target="../tags/tag571.xml"/><Relationship Id="rId7" Type="http://schemas.openxmlformats.org/officeDocument/2006/relationships/tags" Target="../tags/tag570.xml"/><Relationship Id="rId6" Type="http://schemas.openxmlformats.org/officeDocument/2006/relationships/tags" Target="../tags/tag569.xml"/><Relationship Id="rId5" Type="http://schemas.openxmlformats.org/officeDocument/2006/relationships/tags" Target="../tags/tag568.xml"/><Relationship Id="rId4" Type="http://schemas.openxmlformats.org/officeDocument/2006/relationships/image" Target="../media/image19.jpeg"/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4" Type="http://schemas.openxmlformats.org/officeDocument/2006/relationships/slideLayout" Target="../slideLayouts/slideLayout34.xml"/><Relationship Id="rId13" Type="http://schemas.openxmlformats.org/officeDocument/2006/relationships/tags" Target="../tags/tag576.xml"/><Relationship Id="rId12" Type="http://schemas.openxmlformats.org/officeDocument/2006/relationships/tags" Target="../tags/tag575.xml"/><Relationship Id="rId11" Type="http://schemas.openxmlformats.org/officeDocument/2006/relationships/tags" Target="../tags/tag574.xml"/><Relationship Id="rId10" Type="http://schemas.openxmlformats.org/officeDocument/2006/relationships/tags" Target="../tags/tag573.xml"/><Relationship Id="rId1" Type="http://schemas.openxmlformats.org/officeDocument/2006/relationships/tags" Target="../tags/tag56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579.xml"/><Relationship Id="rId2" Type="http://schemas.openxmlformats.org/officeDocument/2006/relationships/tags" Target="../tags/tag578.xml"/><Relationship Id="rId1" Type="http://schemas.openxmlformats.org/officeDocument/2006/relationships/tags" Target="../tags/tag57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85.xml"/><Relationship Id="rId8" Type="http://schemas.openxmlformats.org/officeDocument/2006/relationships/tags" Target="../tags/tag584.xml"/><Relationship Id="rId7" Type="http://schemas.openxmlformats.org/officeDocument/2006/relationships/image" Target="../media/image22.svg"/><Relationship Id="rId6" Type="http://schemas.openxmlformats.org/officeDocument/2006/relationships/image" Target="../media/image21.png"/><Relationship Id="rId5" Type="http://schemas.openxmlformats.org/officeDocument/2006/relationships/tags" Target="../tags/tag583.xml"/><Relationship Id="rId4" Type="http://schemas.openxmlformats.org/officeDocument/2006/relationships/tags" Target="../tags/tag582.xml"/><Relationship Id="rId3" Type="http://schemas.openxmlformats.org/officeDocument/2006/relationships/image" Target="../media/image20.jpeg"/><Relationship Id="rId2" Type="http://schemas.openxmlformats.org/officeDocument/2006/relationships/tags" Target="../tags/tag581.xml"/><Relationship Id="rId17" Type="http://schemas.openxmlformats.org/officeDocument/2006/relationships/slideLayout" Target="../slideLayouts/slideLayout35.xml"/><Relationship Id="rId16" Type="http://schemas.openxmlformats.org/officeDocument/2006/relationships/tags" Target="../tags/tag590.xml"/><Relationship Id="rId15" Type="http://schemas.openxmlformats.org/officeDocument/2006/relationships/tags" Target="../tags/tag589.xml"/><Relationship Id="rId14" Type="http://schemas.openxmlformats.org/officeDocument/2006/relationships/tags" Target="../tags/tag588.xml"/><Relationship Id="rId13" Type="http://schemas.openxmlformats.org/officeDocument/2006/relationships/image" Target="../media/image24.svg"/><Relationship Id="rId12" Type="http://schemas.openxmlformats.org/officeDocument/2006/relationships/image" Target="../media/image23.png"/><Relationship Id="rId11" Type="http://schemas.openxmlformats.org/officeDocument/2006/relationships/tags" Target="../tags/tag587.xml"/><Relationship Id="rId10" Type="http://schemas.openxmlformats.org/officeDocument/2006/relationships/tags" Target="../tags/tag586.xml"/><Relationship Id="rId1" Type="http://schemas.openxmlformats.org/officeDocument/2006/relationships/tags" Target="../tags/tag58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96.xml"/><Relationship Id="rId8" Type="http://schemas.openxmlformats.org/officeDocument/2006/relationships/image" Target="../media/image27.svg"/><Relationship Id="rId7" Type="http://schemas.openxmlformats.org/officeDocument/2006/relationships/image" Target="../media/image26.png"/><Relationship Id="rId6" Type="http://schemas.openxmlformats.org/officeDocument/2006/relationships/tags" Target="../tags/tag595.xml"/><Relationship Id="rId5" Type="http://schemas.openxmlformats.org/officeDocument/2006/relationships/tags" Target="../tags/tag594.xml"/><Relationship Id="rId4" Type="http://schemas.openxmlformats.org/officeDocument/2006/relationships/tags" Target="../tags/tag593.xml"/><Relationship Id="rId33" Type="http://schemas.openxmlformats.org/officeDocument/2006/relationships/slideLayout" Target="../slideLayouts/slideLayout36.xml"/><Relationship Id="rId32" Type="http://schemas.openxmlformats.org/officeDocument/2006/relationships/tags" Target="../tags/tag613.xml"/><Relationship Id="rId31" Type="http://schemas.openxmlformats.org/officeDocument/2006/relationships/tags" Target="../tags/tag612.xml"/><Relationship Id="rId30" Type="http://schemas.openxmlformats.org/officeDocument/2006/relationships/tags" Target="../tags/tag611.xml"/><Relationship Id="rId3" Type="http://schemas.openxmlformats.org/officeDocument/2006/relationships/image" Target="../media/image25.png"/><Relationship Id="rId29" Type="http://schemas.openxmlformats.org/officeDocument/2006/relationships/image" Target="../media/image33.svg"/><Relationship Id="rId28" Type="http://schemas.openxmlformats.org/officeDocument/2006/relationships/image" Target="../media/image32.png"/><Relationship Id="rId27" Type="http://schemas.openxmlformats.org/officeDocument/2006/relationships/tags" Target="../tags/tag610.xml"/><Relationship Id="rId26" Type="http://schemas.openxmlformats.org/officeDocument/2006/relationships/tags" Target="../tags/tag609.xml"/><Relationship Id="rId25" Type="http://schemas.openxmlformats.org/officeDocument/2006/relationships/tags" Target="../tags/tag608.xml"/><Relationship Id="rId24" Type="http://schemas.openxmlformats.org/officeDocument/2006/relationships/tags" Target="../tags/tag607.xml"/><Relationship Id="rId23" Type="http://schemas.openxmlformats.org/officeDocument/2006/relationships/tags" Target="../tags/tag606.xml"/><Relationship Id="rId22" Type="http://schemas.openxmlformats.org/officeDocument/2006/relationships/image" Target="../media/image31.svg"/><Relationship Id="rId21" Type="http://schemas.openxmlformats.org/officeDocument/2006/relationships/image" Target="../media/image30.png"/><Relationship Id="rId20" Type="http://schemas.openxmlformats.org/officeDocument/2006/relationships/tags" Target="../tags/tag605.xml"/><Relationship Id="rId2" Type="http://schemas.openxmlformats.org/officeDocument/2006/relationships/tags" Target="../tags/tag592.xml"/><Relationship Id="rId19" Type="http://schemas.openxmlformats.org/officeDocument/2006/relationships/tags" Target="../tags/tag604.xml"/><Relationship Id="rId18" Type="http://schemas.openxmlformats.org/officeDocument/2006/relationships/tags" Target="../tags/tag603.xml"/><Relationship Id="rId17" Type="http://schemas.openxmlformats.org/officeDocument/2006/relationships/tags" Target="../tags/tag602.xml"/><Relationship Id="rId16" Type="http://schemas.openxmlformats.org/officeDocument/2006/relationships/tags" Target="../tags/tag601.xml"/><Relationship Id="rId15" Type="http://schemas.openxmlformats.org/officeDocument/2006/relationships/image" Target="../media/image29.svg"/><Relationship Id="rId14" Type="http://schemas.openxmlformats.org/officeDocument/2006/relationships/image" Target="../media/image28.png"/><Relationship Id="rId13" Type="http://schemas.openxmlformats.org/officeDocument/2006/relationships/tags" Target="../tags/tag600.xml"/><Relationship Id="rId12" Type="http://schemas.openxmlformats.org/officeDocument/2006/relationships/tags" Target="../tags/tag599.xml"/><Relationship Id="rId11" Type="http://schemas.openxmlformats.org/officeDocument/2006/relationships/tags" Target="../tags/tag598.xml"/><Relationship Id="rId10" Type="http://schemas.openxmlformats.org/officeDocument/2006/relationships/tags" Target="../tags/tag597.xml"/><Relationship Id="rId1" Type="http://schemas.openxmlformats.org/officeDocument/2006/relationships/tags" Target="../tags/tag59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13.xml"/><Relationship Id="rId8" Type="http://schemas.openxmlformats.org/officeDocument/2006/relationships/tags" Target="../tags/tag412.xml"/><Relationship Id="rId7" Type="http://schemas.openxmlformats.org/officeDocument/2006/relationships/tags" Target="../tags/tag411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6" Type="http://schemas.openxmlformats.org/officeDocument/2006/relationships/slideLayout" Target="../slideLayouts/slideLayout23.xml"/><Relationship Id="rId15" Type="http://schemas.openxmlformats.org/officeDocument/2006/relationships/tags" Target="../tags/tag419.xml"/><Relationship Id="rId14" Type="http://schemas.openxmlformats.org/officeDocument/2006/relationships/tags" Target="../tags/tag418.xml"/><Relationship Id="rId13" Type="http://schemas.openxmlformats.org/officeDocument/2006/relationships/tags" Target="../tags/tag417.xml"/><Relationship Id="rId12" Type="http://schemas.openxmlformats.org/officeDocument/2006/relationships/tags" Target="../tags/tag416.xml"/><Relationship Id="rId11" Type="http://schemas.openxmlformats.org/officeDocument/2006/relationships/tags" Target="../tags/tag415.xml"/><Relationship Id="rId10" Type="http://schemas.openxmlformats.org/officeDocument/2006/relationships/tags" Target="../tags/tag414.xml"/><Relationship Id="rId1" Type="http://schemas.openxmlformats.org/officeDocument/2006/relationships/tags" Target="../tags/tag40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tags" Target="../tags/tag61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23.xml"/><Relationship Id="rId8" Type="http://schemas.openxmlformats.org/officeDocument/2006/relationships/tags" Target="../tags/tag622.xml"/><Relationship Id="rId7" Type="http://schemas.openxmlformats.org/officeDocument/2006/relationships/tags" Target="../tags/tag62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tags" Target="../tags/tag620.xml"/><Relationship Id="rId31" Type="http://schemas.openxmlformats.org/officeDocument/2006/relationships/slideLayout" Target="../slideLayouts/slideLayout37.xml"/><Relationship Id="rId30" Type="http://schemas.openxmlformats.org/officeDocument/2006/relationships/tags" Target="../tags/tag638.xml"/><Relationship Id="rId3" Type="http://schemas.openxmlformats.org/officeDocument/2006/relationships/tags" Target="../tags/tag619.xml"/><Relationship Id="rId29" Type="http://schemas.openxmlformats.org/officeDocument/2006/relationships/tags" Target="../tags/tag637.xml"/><Relationship Id="rId28" Type="http://schemas.openxmlformats.org/officeDocument/2006/relationships/tags" Target="../tags/tag636.xml"/><Relationship Id="rId27" Type="http://schemas.openxmlformats.org/officeDocument/2006/relationships/image" Target="../media/image39.svg"/><Relationship Id="rId26" Type="http://schemas.openxmlformats.org/officeDocument/2006/relationships/image" Target="../media/image38.png"/><Relationship Id="rId25" Type="http://schemas.openxmlformats.org/officeDocument/2006/relationships/tags" Target="../tags/tag635.xml"/><Relationship Id="rId24" Type="http://schemas.openxmlformats.org/officeDocument/2006/relationships/tags" Target="../tags/tag634.xml"/><Relationship Id="rId23" Type="http://schemas.openxmlformats.org/officeDocument/2006/relationships/tags" Target="../tags/tag633.xml"/><Relationship Id="rId22" Type="http://schemas.openxmlformats.org/officeDocument/2006/relationships/tags" Target="../tags/tag632.xml"/><Relationship Id="rId21" Type="http://schemas.openxmlformats.org/officeDocument/2006/relationships/tags" Target="../tags/tag631.xml"/><Relationship Id="rId20" Type="http://schemas.openxmlformats.org/officeDocument/2006/relationships/image" Target="../media/image37.svg"/><Relationship Id="rId2" Type="http://schemas.openxmlformats.org/officeDocument/2006/relationships/tags" Target="../tags/tag618.xml"/><Relationship Id="rId19" Type="http://schemas.openxmlformats.org/officeDocument/2006/relationships/image" Target="../media/image36.png"/><Relationship Id="rId18" Type="http://schemas.openxmlformats.org/officeDocument/2006/relationships/tags" Target="../tags/tag630.xml"/><Relationship Id="rId17" Type="http://schemas.openxmlformats.org/officeDocument/2006/relationships/tags" Target="../tags/tag629.xml"/><Relationship Id="rId16" Type="http://schemas.openxmlformats.org/officeDocument/2006/relationships/tags" Target="../tags/tag628.xml"/><Relationship Id="rId15" Type="http://schemas.openxmlformats.org/officeDocument/2006/relationships/tags" Target="../tags/tag627.xml"/><Relationship Id="rId14" Type="http://schemas.openxmlformats.org/officeDocument/2006/relationships/tags" Target="../tags/tag626.xml"/><Relationship Id="rId13" Type="http://schemas.openxmlformats.org/officeDocument/2006/relationships/image" Target="../media/image35.svg"/><Relationship Id="rId12" Type="http://schemas.openxmlformats.org/officeDocument/2006/relationships/image" Target="../media/image34.png"/><Relationship Id="rId11" Type="http://schemas.openxmlformats.org/officeDocument/2006/relationships/tags" Target="../tags/tag625.xml"/><Relationship Id="rId10" Type="http://schemas.openxmlformats.org/officeDocument/2006/relationships/tags" Target="../tags/tag624.xml"/><Relationship Id="rId1" Type="http://schemas.openxmlformats.org/officeDocument/2006/relationships/tags" Target="../tags/tag61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tags" Target="../tags/tag645.xml"/><Relationship Id="rId7" Type="http://schemas.openxmlformats.org/officeDocument/2006/relationships/tags" Target="../tags/tag644.xml"/><Relationship Id="rId6" Type="http://schemas.openxmlformats.org/officeDocument/2006/relationships/tags" Target="../tags/tag643.xml"/><Relationship Id="rId5" Type="http://schemas.openxmlformats.org/officeDocument/2006/relationships/tags" Target="../tags/tag642.xml"/><Relationship Id="rId4" Type="http://schemas.openxmlformats.org/officeDocument/2006/relationships/image" Target="../media/image40.jpeg"/><Relationship Id="rId3" Type="http://schemas.openxmlformats.org/officeDocument/2006/relationships/tags" Target="../tags/tag641.xml"/><Relationship Id="rId2" Type="http://schemas.openxmlformats.org/officeDocument/2006/relationships/tags" Target="../tags/tag640.xml"/><Relationship Id="rId18" Type="http://schemas.openxmlformats.org/officeDocument/2006/relationships/slideLayout" Target="../slideLayouts/slideLayout38.xml"/><Relationship Id="rId17" Type="http://schemas.openxmlformats.org/officeDocument/2006/relationships/tags" Target="../tags/tag652.xml"/><Relationship Id="rId16" Type="http://schemas.openxmlformats.org/officeDocument/2006/relationships/tags" Target="../tags/tag651.xml"/><Relationship Id="rId15" Type="http://schemas.openxmlformats.org/officeDocument/2006/relationships/tags" Target="../tags/tag650.xml"/><Relationship Id="rId14" Type="http://schemas.openxmlformats.org/officeDocument/2006/relationships/image" Target="../media/image42.jpeg"/><Relationship Id="rId13" Type="http://schemas.openxmlformats.org/officeDocument/2006/relationships/tags" Target="../tags/tag649.xml"/><Relationship Id="rId12" Type="http://schemas.openxmlformats.org/officeDocument/2006/relationships/tags" Target="../tags/tag648.xml"/><Relationship Id="rId11" Type="http://schemas.openxmlformats.org/officeDocument/2006/relationships/tags" Target="../tags/tag647.xml"/><Relationship Id="rId10" Type="http://schemas.openxmlformats.org/officeDocument/2006/relationships/tags" Target="../tags/tag646.xml"/><Relationship Id="rId1" Type="http://schemas.openxmlformats.org/officeDocument/2006/relationships/tags" Target="../tags/tag63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655.xml"/><Relationship Id="rId2" Type="http://schemas.openxmlformats.org/officeDocument/2006/relationships/tags" Target="../tags/tag654.xml"/><Relationship Id="rId1" Type="http://schemas.openxmlformats.org/officeDocument/2006/relationships/tags" Target="../tags/tag653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tags" Target="../tags/tag662.xml"/><Relationship Id="rId7" Type="http://schemas.openxmlformats.org/officeDocument/2006/relationships/tags" Target="../tags/tag661.xml"/><Relationship Id="rId6" Type="http://schemas.openxmlformats.org/officeDocument/2006/relationships/tags" Target="../tags/tag660.xml"/><Relationship Id="rId5" Type="http://schemas.openxmlformats.org/officeDocument/2006/relationships/tags" Target="../tags/tag659.xml"/><Relationship Id="rId4" Type="http://schemas.openxmlformats.org/officeDocument/2006/relationships/image" Target="../media/image43.jpeg"/><Relationship Id="rId3" Type="http://schemas.openxmlformats.org/officeDocument/2006/relationships/tags" Target="../tags/tag658.xml"/><Relationship Id="rId2" Type="http://schemas.openxmlformats.org/officeDocument/2006/relationships/tags" Target="../tags/tag657.xml"/><Relationship Id="rId18" Type="http://schemas.openxmlformats.org/officeDocument/2006/relationships/slideLayout" Target="../slideLayouts/slideLayout39.xml"/><Relationship Id="rId17" Type="http://schemas.openxmlformats.org/officeDocument/2006/relationships/tags" Target="../tags/tag669.xml"/><Relationship Id="rId16" Type="http://schemas.openxmlformats.org/officeDocument/2006/relationships/tags" Target="../tags/tag668.xml"/><Relationship Id="rId15" Type="http://schemas.openxmlformats.org/officeDocument/2006/relationships/tags" Target="../tags/tag667.xml"/><Relationship Id="rId14" Type="http://schemas.openxmlformats.org/officeDocument/2006/relationships/image" Target="../media/image45.jpeg"/><Relationship Id="rId13" Type="http://schemas.openxmlformats.org/officeDocument/2006/relationships/tags" Target="../tags/tag666.xml"/><Relationship Id="rId12" Type="http://schemas.openxmlformats.org/officeDocument/2006/relationships/tags" Target="../tags/tag665.xml"/><Relationship Id="rId11" Type="http://schemas.openxmlformats.org/officeDocument/2006/relationships/tags" Target="../tags/tag664.xml"/><Relationship Id="rId10" Type="http://schemas.openxmlformats.org/officeDocument/2006/relationships/tags" Target="../tags/tag663.xml"/><Relationship Id="rId1" Type="http://schemas.openxmlformats.org/officeDocument/2006/relationships/tags" Target="../tags/tag65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tags" Target="../tags/tag676.xml"/><Relationship Id="rId7" Type="http://schemas.openxmlformats.org/officeDocument/2006/relationships/tags" Target="../tags/tag675.xml"/><Relationship Id="rId6" Type="http://schemas.openxmlformats.org/officeDocument/2006/relationships/tags" Target="../tags/tag674.xml"/><Relationship Id="rId5" Type="http://schemas.openxmlformats.org/officeDocument/2006/relationships/tags" Target="../tags/tag673.xml"/><Relationship Id="rId4" Type="http://schemas.openxmlformats.org/officeDocument/2006/relationships/image" Target="../media/image46.jpeg"/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3" Type="http://schemas.openxmlformats.org/officeDocument/2006/relationships/slideLayout" Target="../slideLayouts/slideLayout40.xml"/><Relationship Id="rId12" Type="http://schemas.openxmlformats.org/officeDocument/2006/relationships/tags" Target="../tags/tag679.xml"/><Relationship Id="rId11" Type="http://schemas.openxmlformats.org/officeDocument/2006/relationships/tags" Target="../tags/tag678.xml"/><Relationship Id="rId10" Type="http://schemas.openxmlformats.org/officeDocument/2006/relationships/tags" Target="../tags/tag677.xml"/><Relationship Id="rId1" Type="http://schemas.openxmlformats.org/officeDocument/2006/relationships/tags" Target="../tags/tag670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682.xml"/><Relationship Id="rId2" Type="http://schemas.openxmlformats.org/officeDocument/2006/relationships/tags" Target="../tags/tag681.xml"/><Relationship Id="rId1" Type="http://schemas.openxmlformats.org/officeDocument/2006/relationships/tags" Target="../tags/tag68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28.xml"/><Relationship Id="rId8" Type="http://schemas.openxmlformats.org/officeDocument/2006/relationships/tags" Target="../tags/tag427.xml"/><Relationship Id="rId7" Type="http://schemas.openxmlformats.org/officeDocument/2006/relationships/tags" Target="../tags/tag426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431.xml"/><Relationship Id="rId11" Type="http://schemas.openxmlformats.org/officeDocument/2006/relationships/tags" Target="../tags/tag430.xml"/><Relationship Id="rId10" Type="http://schemas.openxmlformats.org/officeDocument/2006/relationships/tags" Target="../tags/tag429.xml"/><Relationship Id="rId1" Type="http://schemas.openxmlformats.org/officeDocument/2006/relationships/tags" Target="../tags/tag42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42.xml"/><Relationship Id="rId8" Type="http://schemas.openxmlformats.org/officeDocument/2006/relationships/tags" Target="../tags/tag441.xml"/><Relationship Id="rId7" Type="http://schemas.openxmlformats.org/officeDocument/2006/relationships/tags" Target="../tags/tag440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3" Type="http://schemas.openxmlformats.org/officeDocument/2006/relationships/tags" Target="../tags/tag436.xml"/><Relationship Id="rId2" Type="http://schemas.openxmlformats.org/officeDocument/2006/relationships/image" Target="../media/image7.jpeg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447.xml"/><Relationship Id="rId13" Type="http://schemas.openxmlformats.org/officeDocument/2006/relationships/tags" Target="../tags/tag446.xml"/><Relationship Id="rId12" Type="http://schemas.openxmlformats.org/officeDocument/2006/relationships/tags" Target="../tags/tag445.xml"/><Relationship Id="rId11" Type="http://schemas.openxmlformats.org/officeDocument/2006/relationships/tags" Target="../tags/tag444.xml"/><Relationship Id="rId10" Type="http://schemas.openxmlformats.org/officeDocument/2006/relationships/tags" Target="../tags/tag443.xml"/><Relationship Id="rId1" Type="http://schemas.openxmlformats.org/officeDocument/2006/relationships/tags" Target="../tags/tag43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56.xml"/><Relationship Id="rId8" Type="http://schemas.openxmlformats.org/officeDocument/2006/relationships/tags" Target="../tags/tag455.xml"/><Relationship Id="rId7" Type="http://schemas.openxmlformats.org/officeDocument/2006/relationships/tags" Target="../tags/tag454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8" Type="http://schemas.openxmlformats.org/officeDocument/2006/relationships/slideLayout" Target="../slideLayouts/slideLayout41.xml"/><Relationship Id="rId17" Type="http://schemas.openxmlformats.org/officeDocument/2006/relationships/tags" Target="../tags/tag464.xml"/><Relationship Id="rId16" Type="http://schemas.openxmlformats.org/officeDocument/2006/relationships/tags" Target="../tags/tag463.xml"/><Relationship Id="rId15" Type="http://schemas.openxmlformats.org/officeDocument/2006/relationships/tags" Target="../tags/tag462.xml"/><Relationship Id="rId14" Type="http://schemas.openxmlformats.org/officeDocument/2006/relationships/tags" Target="../tags/tag461.xml"/><Relationship Id="rId13" Type="http://schemas.openxmlformats.org/officeDocument/2006/relationships/tags" Target="../tags/tag460.xml"/><Relationship Id="rId12" Type="http://schemas.openxmlformats.org/officeDocument/2006/relationships/tags" Target="../tags/tag459.xml"/><Relationship Id="rId11" Type="http://schemas.openxmlformats.org/officeDocument/2006/relationships/tags" Target="../tags/tag458.xml"/><Relationship Id="rId10" Type="http://schemas.openxmlformats.org/officeDocument/2006/relationships/tags" Target="../tags/tag457.xml"/><Relationship Id="rId1" Type="http://schemas.openxmlformats.org/officeDocument/2006/relationships/tags" Target="../tags/tag44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tags" Target="../tags/tag46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tags" Target="../tags/tag475.xml"/><Relationship Id="rId7" Type="http://schemas.openxmlformats.org/officeDocument/2006/relationships/tags" Target="../tags/tag474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3" Type="http://schemas.openxmlformats.org/officeDocument/2006/relationships/slideLayout" Target="../slideLayouts/slideLayout27.xml"/><Relationship Id="rId22" Type="http://schemas.openxmlformats.org/officeDocument/2006/relationships/tags" Target="../tags/tag489.xml"/><Relationship Id="rId21" Type="http://schemas.openxmlformats.org/officeDocument/2006/relationships/tags" Target="../tags/tag488.xml"/><Relationship Id="rId20" Type="http://schemas.openxmlformats.org/officeDocument/2006/relationships/tags" Target="../tags/tag487.xml"/><Relationship Id="rId2" Type="http://schemas.openxmlformats.org/officeDocument/2006/relationships/tags" Target="../tags/tag469.xml"/><Relationship Id="rId19" Type="http://schemas.openxmlformats.org/officeDocument/2006/relationships/tags" Target="../tags/tag486.xml"/><Relationship Id="rId18" Type="http://schemas.openxmlformats.org/officeDocument/2006/relationships/tags" Target="../tags/tag485.xml"/><Relationship Id="rId17" Type="http://schemas.openxmlformats.org/officeDocument/2006/relationships/tags" Target="../tags/tag484.xml"/><Relationship Id="rId16" Type="http://schemas.openxmlformats.org/officeDocument/2006/relationships/tags" Target="../tags/tag483.xml"/><Relationship Id="rId15" Type="http://schemas.openxmlformats.org/officeDocument/2006/relationships/tags" Target="../tags/tag482.xml"/><Relationship Id="rId14" Type="http://schemas.openxmlformats.org/officeDocument/2006/relationships/tags" Target="../tags/tag481.xml"/><Relationship Id="rId13" Type="http://schemas.openxmlformats.org/officeDocument/2006/relationships/tags" Target="../tags/tag480.xml"/><Relationship Id="rId12" Type="http://schemas.openxmlformats.org/officeDocument/2006/relationships/tags" Target="../tags/tag479.xml"/><Relationship Id="rId11" Type="http://schemas.openxmlformats.org/officeDocument/2006/relationships/tags" Target="../tags/tag478.xml"/><Relationship Id="rId10" Type="http://schemas.openxmlformats.org/officeDocument/2006/relationships/tags" Target="../tags/tag477.xml"/><Relationship Id="rId1" Type="http://schemas.openxmlformats.org/officeDocument/2006/relationships/tags" Target="../tags/tag46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1903677" y="1494790"/>
            <a:ext cx="8384646" cy="1879600"/>
          </a:xfrm>
        </p:spPr>
        <p:txBody>
          <a:bodyPr>
            <a:normAutofit/>
          </a:bodyPr>
          <a:p>
            <a:r>
              <a:rPr lang="zh-CN" altLang="en-US" sz="5100"/>
              <a:t>中山市神湾镇粮食生产补助实施方案政策解读</a:t>
            </a:r>
            <a:endParaRPr lang="zh-CN" altLang="en-US" sz="5100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2"/>
            </p:custDataLst>
          </p:nvPr>
        </p:nvSpPr>
        <p:spPr>
          <a:xfrm>
            <a:off x="4377884" y="4102735"/>
            <a:ext cx="3437066" cy="533400"/>
          </a:xfrm>
        </p:spPr>
        <p:txBody>
          <a:bodyPr>
            <a:normAutofit/>
          </a:bodyPr>
          <a:p>
            <a:r>
              <a:rPr lang="zh-CN" altLang="en-US"/>
              <a:t>汇报人: </a:t>
            </a:r>
            <a:r>
              <a:rPr lang="zh-CN" altLang="en-US">
                <a:solidFill>
                  <a:srgbClr val="FFFFFF"/>
                </a:solidFill>
              </a:rPr>
              <a:t>神湾镇农业农村局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补助对象范围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083f10c8-3d30-11f1-98fb-c25a5b6581a8"/>
          <p:cNvPicPr>
            <a:picLocks noChangeAspect="1"/>
          </p:cNvPicPr>
          <p:nvPr>
            <p:ph type="pic" idx="16395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农户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神湾镇辖区内直接种植谷物、薯类、豆类等粮食作物的农户。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083f1175-3d30-11f1-98fb-c25a5b6581a8"/>
          <p:cNvPicPr>
            <a:picLocks noChangeAspect="1"/>
          </p:cNvPicPr>
          <p:nvPr>
            <p:ph type="pic" idx="16397"/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合作社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神湾镇辖区内直接种植相关粮食作物的合作社。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083f11f4-3d30-11f1-98fb-c25a5b6581a8"/>
          <p:cNvPicPr>
            <a:picLocks noChangeAspect="1"/>
          </p:cNvPicPr>
          <p:nvPr>
            <p:ph type="pic" idx="16399"/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农业企业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神湾镇辖区内直接种植相关粮食作物的农业企业。</a:t>
            </a:r>
            <a:endParaRPr lang="zh-CN" altLang="en-US"/>
          </a:p>
        </p:txBody>
      </p:sp>
      <p:sp>
        <p:nvSpPr>
          <p:cNvPr id="15" name="装饰  3"/>
          <p:cNvSpPr>
            <a:spLocks noGrp="1"/>
          </p:cNvSpPr>
          <p:nvPr>
            <p:ph type="body" idx="16400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 descr="083f150e-3d30-11f1-98fb-c25a5b6581a8"/>
          <p:cNvPicPr>
            <a:picLocks noChangeAspect="1"/>
          </p:cNvPicPr>
          <p:nvPr>
            <p:ph type="pic" idx="16401"/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7" name="文本占位符 16"/>
          <p:cNvSpPr>
            <a:spLocks noGrp="1"/>
          </p:cNvSpPr>
          <p:nvPr>
            <p:ph type="body" idx="16392"/>
            <p:custDataLst>
              <p:tags r:id="rId2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其他生产经营单位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/>
            <p:custDataLst>
              <p:tags r:id="rId2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神湾镇辖区内直接种植相关粮食作物的其他生产经营单位。</a:t>
            </a:r>
            <a:endParaRPr lang="zh-CN" altLang="en-US"/>
          </a:p>
        </p:txBody>
      </p:sp>
    </p:spTree>
    <p:custDataLst>
      <p:tags r:id="rId2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申报必备材料</a:t>
            </a:r>
            <a:endParaRPr lang="zh-CN" altLang="en-US"/>
          </a:p>
        </p:txBody>
      </p:sp>
      <p:pic>
        <p:nvPicPr>
          <p:cNvPr id="3" name="内容占位符 2" descr="0c4d1c39-3d30-11f1-b8f7-a20c5fa6171d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3029" r="3029"/>
          <a:stretch>
            <a:fillRect/>
          </a:stretch>
        </p:blipFill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土地相关证明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需提供土地承包/租赁合同或村集体种植证明。</a:t>
            </a:r>
            <a:endParaRPr lang="zh-CN" altLang="en-US"/>
          </a:p>
        </p:txBody>
      </p:sp>
      <p:pic>
        <p:nvPicPr>
          <p:cNvPr id="6" name="内容占位符 5" descr="0c4d1713-3d30-11f1-b8f7-a20c5fa6171d"/>
          <p:cNvPicPr>
            <a:picLocks noChangeAspect="1"/>
          </p:cNvPicPr>
          <p:nvPr>
            <p:ph idx="16395"/>
            <p:custDataLst>
              <p:tags r:id="rId6"/>
            </p:custDataLst>
          </p:nvPr>
        </p:nvPicPr>
        <p:blipFill>
          <a:blip r:embed="rId7"/>
          <a:srcRect t="79" b="79"/>
          <a:stretch>
            <a:fillRect/>
          </a:stretch>
        </p:blipFill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身份/资质证明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个人需提供身份证，单位需提供统一社会信用代码。</a:t>
            </a:r>
            <a:endParaRPr lang="zh-CN" altLang="en-US"/>
          </a:p>
        </p:txBody>
      </p:sp>
      <p:pic>
        <p:nvPicPr>
          <p:cNvPr id="9" name="内容占位符 8" descr="0c4d1ee9-3d30-11f1-b8f7-a20c5fa6171d"/>
          <p:cNvPicPr>
            <a:picLocks noChangeAspect="1"/>
          </p:cNvPicPr>
          <p:nvPr>
            <p:ph idx="16396"/>
            <p:custDataLst>
              <p:tags r:id="rId10"/>
            </p:custDataLst>
          </p:nvPr>
        </p:nvPicPr>
        <p:blipFill>
          <a:blip r:embed="rId11"/>
          <a:srcRect t="79" b="79"/>
          <a:stretch>
            <a:fillRect/>
          </a:stretch>
        </p:blipFill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账户信息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需提供社保卡（个人）或公司银行账户（单位）。</a:t>
            </a:r>
            <a:endParaRPr lang="zh-CN" altLang="en-US"/>
          </a:p>
        </p:txBody>
      </p:sp>
      <p:pic>
        <p:nvPicPr>
          <p:cNvPr id="12" name="内容占位符 11" descr="0c4d1a04-3d30-11f1-b8f7-a20c5fa6171d"/>
          <p:cNvPicPr>
            <a:picLocks noChangeAspect="1"/>
          </p:cNvPicPr>
          <p:nvPr>
            <p:ph idx="16397"/>
            <p:custDataLst>
              <p:tags r:id="rId14"/>
            </p:custDataLst>
          </p:nvPr>
        </p:nvPicPr>
        <p:blipFill>
          <a:blip r:embed="rId15"/>
          <a:srcRect t="79" b="79"/>
          <a:stretch>
            <a:fillRect/>
          </a:stretch>
        </p:blipFill>
        <p:spPr>
          <a:xfrm>
            <a:off x="62484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种植生长照片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需提供作物种植前、中、后期带时间、地理位置的生长照片。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不予申报情形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1400"/>
              <a:t>非实际种植者或无合法土地经营权证明</a:t>
            </a:r>
            <a:endParaRPr lang="zh-CN" altLang="en-US" sz="14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非实际种植粮食作物，或无法提供合法土地经营权证明的，不予申报。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1400"/>
              <a:t>耕地不在神湾镇辖区</a:t>
            </a:r>
            <a:endParaRPr lang="zh-CN" altLang="en-US" sz="1400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所种植粮食作物的耕地不在神湾镇辖区范围内的，不予申报。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1400"/>
              <a:t>再生稻第二季</a:t>
            </a:r>
            <a:endParaRPr lang="zh-CN" altLang="en-US" sz="140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再生稻仅头季可申报补助，第二季种植的再生稻不予申报。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1400"/>
              <a:t>擅自耕种已征用耕地</a:t>
            </a:r>
            <a:endParaRPr lang="zh-CN" altLang="en-US" sz="140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擅自耕种已被征用耕地的，不予申报补助。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400"/>
            <p:custDataLst>
              <p:tags r:id="rId14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8"/>
            <p:custDataLst>
              <p:tags r:id="rId15"/>
            </p:custDataLst>
          </p:nvPr>
        </p:nvSpPr>
        <p:spPr/>
        <p:txBody>
          <a:bodyPr>
            <a:normAutofit fontScale="60000"/>
          </a:bodyPr>
          <a:p>
            <a:pPr algn="l">
              <a:lnSpc>
                <a:spcPct val="111000"/>
              </a:lnSpc>
            </a:pPr>
            <a:r>
              <a:rPr lang="zh-CN" altLang="en-US"/>
              <a:t>虚报骗补或种后失管、中途改种导致不达产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9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存在虚报骗补行为，或种植后失管、中途改种导致未达产量标准的，不予申报。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补助范围与标准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基础门槛要求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08f74516-3d30-11f1-b8f7-a20c5fa6171d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978" r="978"/>
          <a:stretch>
            <a:fillRect/>
          </a:stretch>
        </p:blipFill>
        <p:spPr>
          <a:xfrm>
            <a:off x="6096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连片种植面积标准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补助申请需满足连片种植面积≥2亩的基础条件。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08f74725-3d30-11f1-b8f7-a20c5fa6171d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820" b="820"/>
          <a:stretch>
            <a:fillRect/>
          </a:stretch>
        </p:blipFill>
        <p:spPr>
          <a:xfrm>
            <a:off x="43688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水稻单产达标要求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非禾虫稻单产≥250公斤/亩（干重），禾虫稻单产≥75公斤/亩（干重）。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08f74203-3d30-11f1-b8f7-a20c5fa6171d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820" b="820"/>
          <a:stretch>
            <a:fillRect/>
          </a:stretch>
        </p:blipFill>
        <p:spPr>
          <a:xfrm>
            <a:off x="81280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其他作物单产标准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玉米≥300公斤/亩（干重），薯类≥500公斤/亩（鲜重），豆类≥150公斤/亩（干重）。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具体补助标准（一）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水稻（不含禾虫稻）补助标准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补助标准为800元/造/亩，一年最多可申报2造。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禾虫稻补助标准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补助标准为400元/造/亩，一年最多可申报2造。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: 形状 47"/>
          <p:cNvSpPr/>
          <p:nvPr>
            <p:custDataLst>
              <p:tags r:id="rId1"/>
            </p:custDataLst>
          </p:nvPr>
        </p:nvSpPr>
        <p:spPr>
          <a:xfrm>
            <a:off x="4332164" y="1753"/>
            <a:ext cx="7859835" cy="3146952"/>
          </a:xfrm>
          <a:custGeom>
            <a:avLst/>
            <a:gdLst>
              <a:gd name="connsiteX0" fmla="*/ 166791 w 7829685"/>
              <a:gd name="connsiteY0" fmla="*/ 0 h 3108043"/>
              <a:gd name="connsiteX1" fmla="*/ 7829685 w 7829685"/>
              <a:gd name="connsiteY1" fmla="*/ 0 h 3108043"/>
              <a:gd name="connsiteX2" fmla="*/ 7829685 w 7829685"/>
              <a:gd name="connsiteY2" fmla="*/ 2289954 h 3108043"/>
              <a:gd name="connsiteX3" fmla="*/ 7767585 w 7829685"/>
              <a:gd name="connsiteY3" fmla="*/ 2392791 h 3108043"/>
              <a:gd name="connsiteX4" fmla="*/ 5886865 w 7829685"/>
              <a:gd name="connsiteY4" fmla="*/ 3039886 h 3108043"/>
              <a:gd name="connsiteX5" fmla="*/ 3735119 w 7829685"/>
              <a:gd name="connsiteY5" fmla="*/ 1880193 h 3108043"/>
              <a:gd name="connsiteX6" fmla="*/ 716881 w 7829685"/>
              <a:gd name="connsiteY6" fmla="*/ 1580340 h 3108043"/>
              <a:gd name="connsiteX7" fmla="*/ 166791 w 7829685"/>
              <a:gd name="connsiteY7" fmla="*/ 0 h 3108043"/>
              <a:gd name="connsiteX0-1" fmla="*/ 166791 w 7829685"/>
              <a:gd name="connsiteY0-2" fmla="*/ 0 h 3120124"/>
              <a:gd name="connsiteX1-3" fmla="*/ 7829685 w 7829685"/>
              <a:gd name="connsiteY1-4" fmla="*/ 0 h 3120124"/>
              <a:gd name="connsiteX2-5" fmla="*/ 7829685 w 7829685"/>
              <a:gd name="connsiteY2-6" fmla="*/ 2289954 h 3120124"/>
              <a:gd name="connsiteX3-7" fmla="*/ 7767585 w 7829685"/>
              <a:gd name="connsiteY3-8" fmla="*/ 2392791 h 3120124"/>
              <a:gd name="connsiteX4-9" fmla="*/ 5886865 w 7829685"/>
              <a:gd name="connsiteY4-10" fmla="*/ 3039886 h 3120124"/>
              <a:gd name="connsiteX5-11" fmla="*/ 3735119 w 7829685"/>
              <a:gd name="connsiteY5-12" fmla="*/ 1880193 h 3120124"/>
              <a:gd name="connsiteX6-13" fmla="*/ 716881 w 7829685"/>
              <a:gd name="connsiteY6-14" fmla="*/ 1580340 h 3120124"/>
              <a:gd name="connsiteX7-15" fmla="*/ 166791 w 7829685"/>
              <a:gd name="connsiteY7-16" fmla="*/ 0 h 3120124"/>
              <a:gd name="connsiteX0-17" fmla="*/ 146060 w 7915634"/>
              <a:gd name="connsiteY0-18" fmla="*/ 0 h 3135364"/>
              <a:gd name="connsiteX1-19" fmla="*/ 7915634 w 7915634"/>
              <a:gd name="connsiteY1-20" fmla="*/ 15240 h 3135364"/>
              <a:gd name="connsiteX2-21" fmla="*/ 7915634 w 7915634"/>
              <a:gd name="connsiteY2-22" fmla="*/ 2305194 h 3135364"/>
              <a:gd name="connsiteX3-23" fmla="*/ 7853534 w 7915634"/>
              <a:gd name="connsiteY3-24" fmla="*/ 2408031 h 3135364"/>
              <a:gd name="connsiteX4-25" fmla="*/ 5972814 w 7915634"/>
              <a:gd name="connsiteY4-26" fmla="*/ 3055126 h 3135364"/>
              <a:gd name="connsiteX5-27" fmla="*/ 3821068 w 7915634"/>
              <a:gd name="connsiteY5-28" fmla="*/ 1895433 h 3135364"/>
              <a:gd name="connsiteX6-29" fmla="*/ 802830 w 7915634"/>
              <a:gd name="connsiteY6-30" fmla="*/ 1595580 h 3135364"/>
              <a:gd name="connsiteX7-31" fmla="*/ 146060 w 7915634"/>
              <a:gd name="connsiteY7-32" fmla="*/ 0 h 3135364"/>
              <a:gd name="connsiteX0-33" fmla="*/ 147310 w 7909740"/>
              <a:gd name="connsiteY0-34" fmla="*/ 0 h 3140127"/>
              <a:gd name="connsiteX1-35" fmla="*/ 7909740 w 7909740"/>
              <a:gd name="connsiteY1-36" fmla="*/ 20003 h 3140127"/>
              <a:gd name="connsiteX2-37" fmla="*/ 7909740 w 7909740"/>
              <a:gd name="connsiteY2-38" fmla="*/ 2309957 h 3140127"/>
              <a:gd name="connsiteX3-39" fmla="*/ 7847640 w 7909740"/>
              <a:gd name="connsiteY3-40" fmla="*/ 2412794 h 3140127"/>
              <a:gd name="connsiteX4-41" fmla="*/ 5966920 w 7909740"/>
              <a:gd name="connsiteY4-42" fmla="*/ 3059889 h 3140127"/>
              <a:gd name="connsiteX5-43" fmla="*/ 3815174 w 7909740"/>
              <a:gd name="connsiteY5-44" fmla="*/ 1900196 h 3140127"/>
              <a:gd name="connsiteX6-45" fmla="*/ 796936 w 7909740"/>
              <a:gd name="connsiteY6-46" fmla="*/ 1600343 h 3140127"/>
              <a:gd name="connsiteX7-47" fmla="*/ 147310 w 7909740"/>
              <a:gd name="connsiteY7-48" fmla="*/ 0 h 3140127"/>
              <a:gd name="connsiteX0-49" fmla="*/ 126869 w 7889299"/>
              <a:gd name="connsiteY0-50" fmla="*/ 0 h 3140127"/>
              <a:gd name="connsiteX1-51" fmla="*/ 7889299 w 7889299"/>
              <a:gd name="connsiteY1-52" fmla="*/ 20003 h 3140127"/>
              <a:gd name="connsiteX2-53" fmla="*/ 7889299 w 7889299"/>
              <a:gd name="connsiteY2-54" fmla="*/ 2309957 h 3140127"/>
              <a:gd name="connsiteX3-55" fmla="*/ 7827199 w 7889299"/>
              <a:gd name="connsiteY3-56" fmla="*/ 2412794 h 3140127"/>
              <a:gd name="connsiteX4-57" fmla="*/ 5946479 w 7889299"/>
              <a:gd name="connsiteY4-58" fmla="*/ 3059889 h 3140127"/>
              <a:gd name="connsiteX5-59" fmla="*/ 3794733 w 7889299"/>
              <a:gd name="connsiteY5-60" fmla="*/ 1900196 h 3140127"/>
              <a:gd name="connsiteX6-61" fmla="*/ 776495 w 7889299"/>
              <a:gd name="connsiteY6-62" fmla="*/ 1600343 h 3140127"/>
              <a:gd name="connsiteX7-63" fmla="*/ 126869 w 7889299"/>
              <a:gd name="connsiteY7-64" fmla="*/ 0 h 3140127"/>
              <a:gd name="connsiteX0-65" fmla="*/ 135029 w 7897459"/>
              <a:gd name="connsiteY0-66" fmla="*/ 0 h 3140127"/>
              <a:gd name="connsiteX1-67" fmla="*/ 7897459 w 7897459"/>
              <a:gd name="connsiteY1-68" fmla="*/ 20003 h 3140127"/>
              <a:gd name="connsiteX2-69" fmla="*/ 7897459 w 7897459"/>
              <a:gd name="connsiteY2-70" fmla="*/ 2309957 h 3140127"/>
              <a:gd name="connsiteX3-71" fmla="*/ 7835359 w 7897459"/>
              <a:gd name="connsiteY3-72" fmla="*/ 2412794 h 3140127"/>
              <a:gd name="connsiteX4-73" fmla="*/ 5954639 w 7897459"/>
              <a:gd name="connsiteY4-74" fmla="*/ 3059889 h 3140127"/>
              <a:gd name="connsiteX5-75" fmla="*/ 3802893 w 7897459"/>
              <a:gd name="connsiteY5-76" fmla="*/ 1900196 h 3140127"/>
              <a:gd name="connsiteX6-77" fmla="*/ 784655 w 7897459"/>
              <a:gd name="connsiteY6-78" fmla="*/ 1600343 h 3140127"/>
              <a:gd name="connsiteX7-79" fmla="*/ 135029 w 7897459"/>
              <a:gd name="connsiteY7-80" fmla="*/ 0 h 3140127"/>
              <a:gd name="connsiteX0-81" fmla="*/ 142317 w 7864265"/>
              <a:gd name="connsiteY0-82" fmla="*/ 0 h 3142509"/>
              <a:gd name="connsiteX1-83" fmla="*/ 7864265 w 7864265"/>
              <a:gd name="connsiteY1-84" fmla="*/ 22385 h 3142509"/>
              <a:gd name="connsiteX2-85" fmla="*/ 7864265 w 7864265"/>
              <a:gd name="connsiteY2-86" fmla="*/ 2312339 h 3142509"/>
              <a:gd name="connsiteX3-87" fmla="*/ 7802165 w 7864265"/>
              <a:gd name="connsiteY3-88" fmla="*/ 2415176 h 3142509"/>
              <a:gd name="connsiteX4-89" fmla="*/ 5921445 w 7864265"/>
              <a:gd name="connsiteY4-90" fmla="*/ 3062271 h 3142509"/>
              <a:gd name="connsiteX5-91" fmla="*/ 3769699 w 7864265"/>
              <a:gd name="connsiteY5-92" fmla="*/ 1902578 h 3142509"/>
              <a:gd name="connsiteX6-93" fmla="*/ 751461 w 7864265"/>
              <a:gd name="connsiteY6-94" fmla="*/ 1602725 h 3142509"/>
              <a:gd name="connsiteX7-95" fmla="*/ 142317 w 7864265"/>
              <a:gd name="connsiteY7-96" fmla="*/ 0 h 3142509"/>
              <a:gd name="connsiteX0-97" fmla="*/ 145978 w 7848876"/>
              <a:gd name="connsiteY0-98" fmla="*/ 0 h 3137747"/>
              <a:gd name="connsiteX1-99" fmla="*/ 7848876 w 7848876"/>
              <a:gd name="connsiteY1-100" fmla="*/ 17623 h 3137747"/>
              <a:gd name="connsiteX2-101" fmla="*/ 7848876 w 7848876"/>
              <a:gd name="connsiteY2-102" fmla="*/ 2307577 h 3137747"/>
              <a:gd name="connsiteX3-103" fmla="*/ 7786776 w 7848876"/>
              <a:gd name="connsiteY3-104" fmla="*/ 2410414 h 3137747"/>
              <a:gd name="connsiteX4-105" fmla="*/ 5906056 w 7848876"/>
              <a:gd name="connsiteY4-106" fmla="*/ 3057509 h 3137747"/>
              <a:gd name="connsiteX5-107" fmla="*/ 3754310 w 7848876"/>
              <a:gd name="connsiteY5-108" fmla="*/ 1897816 h 3137747"/>
              <a:gd name="connsiteX6-109" fmla="*/ 736072 w 7848876"/>
              <a:gd name="connsiteY6-110" fmla="*/ 1597963 h 3137747"/>
              <a:gd name="connsiteX7-111" fmla="*/ 145978 w 7848876"/>
              <a:gd name="connsiteY7-112" fmla="*/ 0 h 3137747"/>
              <a:gd name="connsiteX0-113" fmla="*/ 144127 w 7856550"/>
              <a:gd name="connsiteY0-114" fmla="*/ 0 h 3140128"/>
              <a:gd name="connsiteX1-115" fmla="*/ 7856550 w 7856550"/>
              <a:gd name="connsiteY1-116" fmla="*/ 20004 h 3140128"/>
              <a:gd name="connsiteX2-117" fmla="*/ 7856550 w 7856550"/>
              <a:gd name="connsiteY2-118" fmla="*/ 2309958 h 3140128"/>
              <a:gd name="connsiteX3-119" fmla="*/ 7794450 w 7856550"/>
              <a:gd name="connsiteY3-120" fmla="*/ 2412795 h 3140128"/>
              <a:gd name="connsiteX4-121" fmla="*/ 5913730 w 7856550"/>
              <a:gd name="connsiteY4-122" fmla="*/ 3059890 h 3140128"/>
              <a:gd name="connsiteX5-123" fmla="*/ 3761984 w 7856550"/>
              <a:gd name="connsiteY5-124" fmla="*/ 1900197 h 3140128"/>
              <a:gd name="connsiteX6-125" fmla="*/ 743746 w 7856550"/>
              <a:gd name="connsiteY6-126" fmla="*/ 1600344 h 3140128"/>
              <a:gd name="connsiteX7-127" fmla="*/ 144127 w 7856550"/>
              <a:gd name="connsiteY7-128" fmla="*/ 0 h 3140128"/>
              <a:gd name="connsiteX0-129" fmla="*/ 142053 w 7854476"/>
              <a:gd name="connsiteY0-130" fmla="*/ 0 h 3140128"/>
              <a:gd name="connsiteX1-131" fmla="*/ 7854476 w 7854476"/>
              <a:gd name="connsiteY1-132" fmla="*/ 20004 h 3140128"/>
              <a:gd name="connsiteX2-133" fmla="*/ 7854476 w 7854476"/>
              <a:gd name="connsiteY2-134" fmla="*/ 2309958 h 3140128"/>
              <a:gd name="connsiteX3-135" fmla="*/ 7792376 w 7854476"/>
              <a:gd name="connsiteY3-136" fmla="*/ 2412795 h 3140128"/>
              <a:gd name="connsiteX4-137" fmla="*/ 5911656 w 7854476"/>
              <a:gd name="connsiteY4-138" fmla="*/ 3059890 h 3140128"/>
              <a:gd name="connsiteX5-139" fmla="*/ 3759910 w 7854476"/>
              <a:gd name="connsiteY5-140" fmla="*/ 1900197 h 3140128"/>
              <a:gd name="connsiteX6-141" fmla="*/ 741672 w 7854476"/>
              <a:gd name="connsiteY6-142" fmla="*/ 1600344 h 3140128"/>
              <a:gd name="connsiteX7-143" fmla="*/ 142053 w 7854476"/>
              <a:gd name="connsiteY7-144" fmla="*/ 0 h 3140128"/>
              <a:gd name="connsiteX0-145" fmla="*/ 146202 w 7858625"/>
              <a:gd name="connsiteY0-146" fmla="*/ 0 h 3140128"/>
              <a:gd name="connsiteX1-147" fmla="*/ 7858625 w 7858625"/>
              <a:gd name="connsiteY1-148" fmla="*/ 20004 h 3140128"/>
              <a:gd name="connsiteX2-149" fmla="*/ 7858625 w 7858625"/>
              <a:gd name="connsiteY2-150" fmla="*/ 2309958 h 3140128"/>
              <a:gd name="connsiteX3-151" fmla="*/ 7796525 w 7858625"/>
              <a:gd name="connsiteY3-152" fmla="*/ 2412795 h 3140128"/>
              <a:gd name="connsiteX4-153" fmla="*/ 5915805 w 7858625"/>
              <a:gd name="connsiteY4-154" fmla="*/ 3059890 h 3140128"/>
              <a:gd name="connsiteX5-155" fmla="*/ 3764059 w 7858625"/>
              <a:gd name="connsiteY5-156" fmla="*/ 1900197 h 3140128"/>
              <a:gd name="connsiteX6-157" fmla="*/ 745821 w 7858625"/>
              <a:gd name="connsiteY6-158" fmla="*/ 1600344 h 3140128"/>
              <a:gd name="connsiteX7-159" fmla="*/ 146202 w 7858625"/>
              <a:gd name="connsiteY7-160" fmla="*/ 0 h 3140128"/>
              <a:gd name="connsiteX0-161" fmla="*/ 156590 w 7869013"/>
              <a:gd name="connsiteY0-162" fmla="*/ 0 h 3140128"/>
              <a:gd name="connsiteX1-163" fmla="*/ 7869013 w 7869013"/>
              <a:gd name="connsiteY1-164" fmla="*/ 20004 h 3140128"/>
              <a:gd name="connsiteX2-165" fmla="*/ 7869013 w 7869013"/>
              <a:gd name="connsiteY2-166" fmla="*/ 2309958 h 3140128"/>
              <a:gd name="connsiteX3-167" fmla="*/ 7806913 w 7869013"/>
              <a:gd name="connsiteY3-168" fmla="*/ 2412795 h 3140128"/>
              <a:gd name="connsiteX4-169" fmla="*/ 5926193 w 7869013"/>
              <a:gd name="connsiteY4-170" fmla="*/ 3059890 h 3140128"/>
              <a:gd name="connsiteX5-171" fmla="*/ 3774447 w 7869013"/>
              <a:gd name="connsiteY5-172" fmla="*/ 1900197 h 3140128"/>
              <a:gd name="connsiteX6-173" fmla="*/ 756209 w 7869013"/>
              <a:gd name="connsiteY6-174" fmla="*/ 1600344 h 3140128"/>
              <a:gd name="connsiteX7-175" fmla="*/ 156590 w 7869013"/>
              <a:gd name="connsiteY7-176" fmla="*/ 0 h 3140128"/>
              <a:gd name="connsiteX0-177" fmla="*/ 146203 w 7858626"/>
              <a:gd name="connsiteY0-178" fmla="*/ 0 h 3140128"/>
              <a:gd name="connsiteX1-179" fmla="*/ 7858626 w 7858626"/>
              <a:gd name="connsiteY1-180" fmla="*/ 20004 h 3140128"/>
              <a:gd name="connsiteX2-181" fmla="*/ 7858626 w 7858626"/>
              <a:gd name="connsiteY2-182" fmla="*/ 2309958 h 3140128"/>
              <a:gd name="connsiteX3-183" fmla="*/ 7796526 w 7858626"/>
              <a:gd name="connsiteY3-184" fmla="*/ 2412795 h 3140128"/>
              <a:gd name="connsiteX4-185" fmla="*/ 5915806 w 7858626"/>
              <a:gd name="connsiteY4-186" fmla="*/ 3059890 h 3140128"/>
              <a:gd name="connsiteX5-187" fmla="*/ 3764060 w 7858626"/>
              <a:gd name="connsiteY5-188" fmla="*/ 1900197 h 3140128"/>
              <a:gd name="connsiteX6-189" fmla="*/ 745822 w 7858626"/>
              <a:gd name="connsiteY6-190" fmla="*/ 1600344 h 3140128"/>
              <a:gd name="connsiteX7-191" fmla="*/ 146203 w 7858626"/>
              <a:gd name="connsiteY7-192" fmla="*/ 0 h 3140128"/>
              <a:gd name="connsiteX0-193" fmla="*/ 135834 w 7848257"/>
              <a:gd name="connsiteY0-194" fmla="*/ 0 h 3140128"/>
              <a:gd name="connsiteX1-195" fmla="*/ 7848257 w 7848257"/>
              <a:gd name="connsiteY1-196" fmla="*/ 20004 h 3140128"/>
              <a:gd name="connsiteX2-197" fmla="*/ 7848257 w 7848257"/>
              <a:gd name="connsiteY2-198" fmla="*/ 2309958 h 3140128"/>
              <a:gd name="connsiteX3-199" fmla="*/ 7786157 w 7848257"/>
              <a:gd name="connsiteY3-200" fmla="*/ 2412795 h 3140128"/>
              <a:gd name="connsiteX4-201" fmla="*/ 5905437 w 7848257"/>
              <a:gd name="connsiteY4-202" fmla="*/ 3059890 h 3140128"/>
              <a:gd name="connsiteX5-203" fmla="*/ 3753691 w 7848257"/>
              <a:gd name="connsiteY5-204" fmla="*/ 1900197 h 3140128"/>
              <a:gd name="connsiteX6-205" fmla="*/ 735453 w 7848257"/>
              <a:gd name="connsiteY6-206" fmla="*/ 1600344 h 3140128"/>
              <a:gd name="connsiteX7-207" fmla="*/ 135834 w 7848257"/>
              <a:gd name="connsiteY7-208" fmla="*/ 0 h 3140128"/>
              <a:gd name="connsiteX0-209" fmla="*/ 142960 w 7855383"/>
              <a:gd name="connsiteY0-210" fmla="*/ 0 h 3140128"/>
              <a:gd name="connsiteX1-211" fmla="*/ 7855383 w 7855383"/>
              <a:gd name="connsiteY1-212" fmla="*/ 20004 h 3140128"/>
              <a:gd name="connsiteX2-213" fmla="*/ 7855383 w 7855383"/>
              <a:gd name="connsiteY2-214" fmla="*/ 2309958 h 3140128"/>
              <a:gd name="connsiteX3-215" fmla="*/ 7793283 w 7855383"/>
              <a:gd name="connsiteY3-216" fmla="*/ 2412795 h 3140128"/>
              <a:gd name="connsiteX4-217" fmla="*/ 5912563 w 7855383"/>
              <a:gd name="connsiteY4-218" fmla="*/ 3059890 h 3140128"/>
              <a:gd name="connsiteX5-219" fmla="*/ 3760817 w 7855383"/>
              <a:gd name="connsiteY5-220" fmla="*/ 1900197 h 3140128"/>
              <a:gd name="connsiteX6-221" fmla="*/ 742579 w 7855383"/>
              <a:gd name="connsiteY6-222" fmla="*/ 1600344 h 3140128"/>
              <a:gd name="connsiteX7-223" fmla="*/ 142960 w 7855383"/>
              <a:gd name="connsiteY7-224" fmla="*/ 0 h 3140128"/>
              <a:gd name="connsiteX0-225" fmla="*/ 145446 w 7857869"/>
              <a:gd name="connsiteY0-226" fmla="*/ 0 h 3140128"/>
              <a:gd name="connsiteX1-227" fmla="*/ 7857869 w 7857869"/>
              <a:gd name="connsiteY1-228" fmla="*/ 20004 h 3140128"/>
              <a:gd name="connsiteX2-229" fmla="*/ 7857869 w 7857869"/>
              <a:gd name="connsiteY2-230" fmla="*/ 2309958 h 3140128"/>
              <a:gd name="connsiteX3-231" fmla="*/ 7795769 w 7857869"/>
              <a:gd name="connsiteY3-232" fmla="*/ 2412795 h 3140128"/>
              <a:gd name="connsiteX4-233" fmla="*/ 5915049 w 7857869"/>
              <a:gd name="connsiteY4-234" fmla="*/ 3059890 h 3140128"/>
              <a:gd name="connsiteX5-235" fmla="*/ 3763303 w 7857869"/>
              <a:gd name="connsiteY5-236" fmla="*/ 1900197 h 3140128"/>
              <a:gd name="connsiteX6-237" fmla="*/ 745065 w 7857869"/>
              <a:gd name="connsiteY6-238" fmla="*/ 1600344 h 3140128"/>
              <a:gd name="connsiteX7-239" fmla="*/ 145446 w 7857869"/>
              <a:gd name="connsiteY7-240" fmla="*/ 0 h 3140128"/>
              <a:gd name="connsiteX0-241" fmla="*/ 145446 w 7857869"/>
              <a:gd name="connsiteY0-242" fmla="*/ 0 h 3140128"/>
              <a:gd name="connsiteX1-243" fmla="*/ 7857869 w 7857869"/>
              <a:gd name="connsiteY1-244" fmla="*/ 20004 h 3140128"/>
              <a:gd name="connsiteX2-245" fmla="*/ 7857869 w 7857869"/>
              <a:gd name="connsiteY2-246" fmla="*/ 2309958 h 3140128"/>
              <a:gd name="connsiteX3-247" fmla="*/ 7795769 w 7857869"/>
              <a:gd name="connsiteY3-248" fmla="*/ 2412795 h 3140128"/>
              <a:gd name="connsiteX4-249" fmla="*/ 5915049 w 7857869"/>
              <a:gd name="connsiteY4-250" fmla="*/ 3059890 h 3140128"/>
              <a:gd name="connsiteX5-251" fmla="*/ 3763303 w 7857869"/>
              <a:gd name="connsiteY5-252" fmla="*/ 1900197 h 3140128"/>
              <a:gd name="connsiteX6-253" fmla="*/ 745065 w 7857869"/>
              <a:gd name="connsiteY6-254" fmla="*/ 1600344 h 3140128"/>
              <a:gd name="connsiteX7-255" fmla="*/ 145446 w 7857869"/>
              <a:gd name="connsiteY7-256" fmla="*/ 0 h 3140128"/>
              <a:gd name="connsiteX0-257" fmla="*/ 132710 w 7845133"/>
              <a:gd name="connsiteY0-258" fmla="*/ 0 h 3146952"/>
              <a:gd name="connsiteX1-259" fmla="*/ 7845133 w 7845133"/>
              <a:gd name="connsiteY1-260" fmla="*/ 26828 h 3146952"/>
              <a:gd name="connsiteX2-261" fmla="*/ 7845133 w 7845133"/>
              <a:gd name="connsiteY2-262" fmla="*/ 2316782 h 3146952"/>
              <a:gd name="connsiteX3-263" fmla="*/ 7783033 w 7845133"/>
              <a:gd name="connsiteY3-264" fmla="*/ 2419619 h 3146952"/>
              <a:gd name="connsiteX4-265" fmla="*/ 5902313 w 7845133"/>
              <a:gd name="connsiteY4-266" fmla="*/ 3066714 h 3146952"/>
              <a:gd name="connsiteX5-267" fmla="*/ 3750567 w 7845133"/>
              <a:gd name="connsiteY5-268" fmla="*/ 1907021 h 3146952"/>
              <a:gd name="connsiteX6-269" fmla="*/ 732329 w 7845133"/>
              <a:gd name="connsiteY6-270" fmla="*/ 1607168 h 3146952"/>
              <a:gd name="connsiteX7-271" fmla="*/ 132710 w 7845133"/>
              <a:gd name="connsiteY7-272" fmla="*/ 0 h 3146952"/>
              <a:gd name="connsiteX0-273" fmla="*/ 141593 w 7854016"/>
              <a:gd name="connsiteY0-274" fmla="*/ 0 h 3146952"/>
              <a:gd name="connsiteX1-275" fmla="*/ 7854016 w 7854016"/>
              <a:gd name="connsiteY1-276" fmla="*/ 26828 h 3146952"/>
              <a:gd name="connsiteX2-277" fmla="*/ 7854016 w 7854016"/>
              <a:gd name="connsiteY2-278" fmla="*/ 2316782 h 3146952"/>
              <a:gd name="connsiteX3-279" fmla="*/ 7791916 w 7854016"/>
              <a:gd name="connsiteY3-280" fmla="*/ 2419619 h 3146952"/>
              <a:gd name="connsiteX4-281" fmla="*/ 5911196 w 7854016"/>
              <a:gd name="connsiteY4-282" fmla="*/ 3066714 h 3146952"/>
              <a:gd name="connsiteX5-283" fmla="*/ 3759450 w 7854016"/>
              <a:gd name="connsiteY5-284" fmla="*/ 1907021 h 3146952"/>
              <a:gd name="connsiteX6-285" fmla="*/ 741212 w 7854016"/>
              <a:gd name="connsiteY6-286" fmla="*/ 1607168 h 3146952"/>
              <a:gd name="connsiteX7-287" fmla="*/ 141593 w 7854016"/>
              <a:gd name="connsiteY7-288" fmla="*/ 0 h 3146952"/>
              <a:gd name="connsiteX0-289" fmla="*/ 153515 w 7865938"/>
              <a:gd name="connsiteY0-290" fmla="*/ 0 h 3146952"/>
              <a:gd name="connsiteX1-291" fmla="*/ 7865938 w 7865938"/>
              <a:gd name="connsiteY1-292" fmla="*/ 26828 h 3146952"/>
              <a:gd name="connsiteX2-293" fmla="*/ 7865938 w 7865938"/>
              <a:gd name="connsiteY2-294" fmla="*/ 2316782 h 3146952"/>
              <a:gd name="connsiteX3-295" fmla="*/ 7803838 w 7865938"/>
              <a:gd name="connsiteY3-296" fmla="*/ 2419619 h 3146952"/>
              <a:gd name="connsiteX4-297" fmla="*/ 5923118 w 7865938"/>
              <a:gd name="connsiteY4-298" fmla="*/ 3066714 h 3146952"/>
              <a:gd name="connsiteX5-299" fmla="*/ 3771372 w 7865938"/>
              <a:gd name="connsiteY5-300" fmla="*/ 1907021 h 3146952"/>
              <a:gd name="connsiteX6-301" fmla="*/ 753134 w 7865938"/>
              <a:gd name="connsiteY6-302" fmla="*/ 1607168 h 3146952"/>
              <a:gd name="connsiteX7-303" fmla="*/ 153515 w 7865938"/>
              <a:gd name="connsiteY7-304" fmla="*/ 0 h 3146952"/>
              <a:gd name="connsiteX0-305" fmla="*/ 156058 w 7868481"/>
              <a:gd name="connsiteY0-306" fmla="*/ 0 h 3146952"/>
              <a:gd name="connsiteX1-307" fmla="*/ 7868481 w 7868481"/>
              <a:gd name="connsiteY1-308" fmla="*/ 26828 h 3146952"/>
              <a:gd name="connsiteX2-309" fmla="*/ 7868481 w 7868481"/>
              <a:gd name="connsiteY2-310" fmla="*/ 2316782 h 3146952"/>
              <a:gd name="connsiteX3-311" fmla="*/ 7806381 w 7868481"/>
              <a:gd name="connsiteY3-312" fmla="*/ 2419619 h 3146952"/>
              <a:gd name="connsiteX4-313" fmla="*/ 5925661 w 7868481"/>
              <a:gd name="connsiteY4-314" fmla="*/ 3066714 h 3146952"/>
              <a:gd name="connsiteX5-315" fmla="*/ 3773915 w 7868481"/>
              <a:gd name="connsiteY5-316" fmla="*/ 1907021 h 3146952"/>
              <a:gd name="connsiteX6-317" fmla="*/ 755677 w 7868481"/>
              <a:gd name="connsiteY6-318" fmla="*/ 1607168 h 3146952"/>
              <a:gd name="connsiteX7-319" fmla="*/ 156058 w 7868481"/>
              <a:gd name="connsiteY7-320" fmla="*/ 0 h 3146952"/>
              <a:gd name="connsiteX0-321" fmla="*/ 157634 w 7870057"/>
              <a:gd name="connsiteY0-322" fmla="*/ 0 h 3146952"/>
              <a:gd name="connsiteX1-323" fmla="*/ 7870057 w 7870057"/>
              <a:gd name="connsiteY1-324" fmla="*/ 26828 h 3146952"/>
              <a:gd name="connsiteX2-325" fmla="*/ 7870057 w 7870057"/>
              <a:gd name="connsiteY2-326" fmla="*/ 2316782 h 3146952"/>
              <a:gd name="connsiteX3-327" fmla="*/ 7807957 w 7870057"/>
              <a:gd name="connsiteY3-328" fmla="*/ 2419619 h 3146952"/>
              <a:gd name="connsiteX4-329" fmla="*/ 5927237 w 7870057"/>
              <a:gd name="connsiteY4-330" fmla="*/ 3066714 h 3146952"/>
              <a:gd name="connsiteX5-331" fmla="*/ 3775491 w 7870057"/>
              <a:gd name="connsiteY5-332" fmla="*/ 1907021 h 3146952"/>
              <a:gd name="connsiteX6-333" fmla="*/ 757253 w 7870057"/>
              <a:gd name="connsiteY6-334" fmla="*/ 1607168 h 3146952"/>
              <a:gd name="connsiteX7-335" fmla="*/ 157634 w 7870057"/>
              <a:gd name="connsiteY7-336" fmla="*/ 0 h 3146952"/>
              <a:gd name="connsiteX0-337" fmla="*/ 150068 w 7862491"/>
              <a:gd name="connsiteY0-338" fmla="*/ 0 h 3146952"/>
              <a:gd name="connsiteX1-339" fmla="*/ 7862491 w 7862491"/>
              <a:gd name="connsiteY1-340" fmla="*/ 26828 h 3146952"/>
              <a:gd name="connsiteX2-341" fmla="*/ 7862491 w 7862491"/>
              <a:gd name="connsiteY2-342" fmla="*/ 2316782 h 3146952"/>
              <a:gd name="connsiteX3-343" fmla="*/ 7800391 w 7862491"/>
              <a:gd name="connsiteY3-344" fmla="*/ 2419619 h 3146952"/>
              <a:gd name="connsiteX4-345" fmla="*/ 5919671 w 7862491"/>
              <a:gd name="connsiteY4-346" fmla="*/ 3066714 h 3146952"/>
              <a:gd name="connsiteX5-347" fmla="*/ 3767925 w 7862491"/>
              <a:gd name="connsiteY5-348" fmla="*/ 1907021 h 3146952"/>
              <a:gd name="connsiteX6-349" fmla="*/ 749687 w 7862491"/>
              <a:gd name="connsiteY6-350" fmla="*/ 1607168 h 3146952"/>
              <a:gd name="connsiteX7-351" fmla="*/ 150068 w 7862491"/>
              <a:gd name="connsiteY7-352" fmla="*/ 0 h 3146952"/>
              <a:gd name="connsiteX0-353" fmla="*/ 156060 w 7868483"/>
              <a:gd name="connsiteY0-354" fmla="*/ 0 h 3146952"/>
              <a:gd name="connsiteX1-355" fmla="*/ 7868483 w 7868483"/>
              <a:gd name="connsiteY1-356" fmla="*/ 26828 h 3146952"/>
              <a:gd name="connsiteX2-357" fmla="*/ 7868483 w 7868483"/>
              <a:gd name="connsiteY2-358" fmla="*/ 2316782 h 3146952"/>
              <a:gd name="connsiteX3-359" fmla="*/ 7806383 w 7868483"/>
              <a:gd name="connsiteY3-360" fmla="*/ 2419619 h 3146952"/>
              <a:gd name="connsiteX4-361" fmla="*/ 5925663 w 7868483"/>
              <a:gd name="connsiteY4-362" fmla="*/ 3066714 h 3146952"/>
              <a:gd name="connsiteX5-363" fmla="*/ 3773917 w 7868483"/>
              <a:gd name="connsiteY5-364" fmla="*/ 1907021 h 3146952"/>
              <a:gd name="connsiteX6-365" fmla="*/ 755679 w 7868483"/>
              <a:gd name="connsiteY6-366" fmla="*/ 1607168 h 3146952"/>
              <a:gd name="connsiteX7-367" fmla="*/ 156060 w 7868483"/>
              <a:gd name="connsiteY7-368" fmla="*/ 0 h 3146952"/>
              <a:gd name="connsiteX0-369" fmla="*/ 154840 w 7867263"/>
              <a:gd name="connsiteY0-370" fmla="*/ 0 h 3146952"/>
              <a:gd name="connsiteX1-371" fmla="*/ 7867263 w 7867263"/>
              <a:gd name="connsiteY1-372" fmla="*/ 26828 h 3146952"/>
              <a:gd name="connsiteX2-373" fmla="*/ 7867263 w 7867263"/>
              <a:gd name="connsiteY2-374" fmla="*/ 2316782 h 3146952"/>
              <a:gd name="connsiteX3-375" fmla="*/ 7805163 w 7867263"/>
              <a:gd name="connsiteY3-376" fmla="*/ 2419619 h 3146952"/>
              <a:gd name="connsiteX4-377" fmla="*/ 5924443 w 7867263"/>
              <a:gd name="connsiteY4-378" fmla="*/ 3066714 h 3146952"/>
              <a:gd name="connsiteX5-379" fmla="*/ 3772697 w 7867263"/>
              <a:gd name="connsiteY5-380" fmla="*/ 1907021 h 3146952"/>
              <a:gd name="connsiteX6-381" fmla="*/ 754459 w 7867263"/>
              <a:gd name="connsiteY6-382" fmla="*/ 1607168 h 3146952"/>
              <a:gd name="connsiteX7-383" fmla="*/ 154840 w 7867263"/>
              <a:gd name="connsiteY7-384" fmla="*/ 0 h 3146952"/>
              <a:gd name="connsiteX0-385" fmla="*/ 157295 w 7869718"/>
              <a:gd name="connsiteY0-386" fmla="*/ 0 h 3146952"/>
              <a:gd name="connsiteX1-387" fmla="*/ 7869718 w 7869718"/>
              <a:gd name="connsiteY1-388" fmla="*/ 26828 h 3146952"/>
              <a:gd name="connsiteX2-389" fmla="*/ 7869718 w 7869718"/>
              <a:gd name="connsiteY2-390" fmla="*/ 2316782 h 3146952"/>
              <a:gd name="connsiteX3-391" fmla="*/ 7807618 w 7869718"/>
              <a:gd name="connsiteY3-392" fmla="*/ 2419619 h 3146952"/>
              <a:gd name="connsiteX4-393" fmla="*/ 5926898 w 7869718"/>
              <a:gd name="connsiteY4-394" fmla="*/ 3066714 h 3146952"/>
              <a:gd name="connsiteX5-395" fmla="*/ 3775152 w 7869718"/>
              <a:gd name="connsiteY5-396" fmla="*/ 1907021 h 3146952"/>
              <a:gd name="connsiteX6-397" fmla="*/ 756914 w 7869718"/>
              <a:gd name="connsiteY6-398" fmla="*/ 1607168 h 3146952"/>
              <a:gd name="connsiteX7-399" fmla="*/ 157295 w 7869718"/>
              <a:gd name="connsiteY7-400" fmla="*/ 0 h 31469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7869718" h="3146952">
                <a:moveTo>
                  <a:pt x="157295" y="0"/>
                </a:moveTo>
                <a:lnTo>
                  <a:pt x="7869718" y="26828"/>
                </a:lnTo>
                <a:lnTo>
                  <a:pt x="7869718" y="2316782"/>
                </a:lnTo>
                <a:lnTo>
                  <a:pt x="7807618" y="2419619"/>
                </a:lnTo>
                <a:cubicBezTo>
                  <a:pt x="7364839" y="3084109"/>
                  <a:pt x="6660634" y="3275008"/>
                  <a:pt x="5926898" y="3066714"/>
                </a:cubicBezTo>
                <a:cubicBezTo>
                  <a:pt x="5264145" y="2878571"/>
                  <a:pt x="4636816" y="2150279"/>
                  <a:pt x="3775152" y="1907021"/>
                </a:cubicBezTo>
                <a:cubicBezTo>
                  <a:pt x="2913488" y="1663763"/>
                  <a:pt x="1423190" y="1876360"/>
                  <a:pt x="756914" y="1607168"/>
                </a:cubicBezTo>
                <a:cubicBezTo>
                  <a:pt x="97784" y="1340863"/>
                  <a:pt x="-210375" y="737861"/>
                  <a:pt x="1572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"/>
                </a:schemeClr>
              </a:gs>
              <a:gs pos="100000">
                <a:schemeClr val="accent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1466215"/>
            <a:ext cx="3962400" cy="1832610"/>
          </a:xfrm>
        </p:spPr>
        <p:txBody>
          <a:bodyPr/>
          <a:lstStyle/>
          <a:p>
            <a:pPr marL="0" indent="0" fontAlgn="auto">
              <a:lnSpc>
                <a:spcPct val="130000"/>
              </a:lnSpc>
            </a:pPr>
            <a:r>
              <a:rPr lang="zh-CN" altLang="en-US" sz="4000"/>
              <a:t>具体补助标准（二）</a:t>
            </a:r>
            <a:endParaRPr lang="zh-CN" altLang="en-US" sz="40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439183" y="2"/>
            <a:ext cx="7752817" cy="2926430"/>
          </a:xfrm>
          <a:custGeom>
            <a:avLst/>
            <a:gdLst>
              <a:gd name="connsiteX0" fmla="*/ 76339 w 7752817"/>
              <a:gd name="connsiteY0" fmla="*/ 0 h 2926430"/>
              <a:gd name="connsiteX1" fmla="*/ 7752817 w 7752817"/>
              <a:gd name="connsiteY1" fmla="*/ 0 h 2926430"/>
              <a:gd name="connsiteX2" fmla="*/ 7752817 w 7752817"/>
              <a:gd name="connsiteY2" fmla="*/ 2115672 h 2926430"/>
              <a:gd name="connsiteX3" fmla="*/ 7734912 w 7752817"/>
              <a:gd name="connsiteY3" fmla="*/ 2146735 h 2926430"/>
              <a:gd name="connsiteX4" fmla="*/ 5236806 w 7752817"/>
              <a:gd name="connsiteY4" fmla="*/ 2684992 h 2926430"/>
              <a:gd name="connsiteX5" fmla="*/ 3514965 w 7752817"/>
              <a:gd name="connsiteY5" fmla="*/ 1736839 h 2926430"/>
              <a:gd name="connsiteX6" fmla="*/ 629082 w 7752817"/>
              <a:gd name="connsiteY6" fmla="*/ 1398602 h 2926430"/>
              <a:gd name="connsiteX7" fmla="*/ 51352 w 7752817"/>
              <a:gd name="connsiteY7" fmla="*/ 67897 h 292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2817" h="2926430">
                <a:moveTo>
                  <a:pt x="76339" y="0"/>
                </a:moveTo>
                <a:lnTo>
                  <a:pt x="7752817" y="0"/>
                </a:lnTo>
                <a:lnTo>
                  <a:pt x="7752817" y="2115672"/>
                </a:lnTo>
                <a:lnTo>
                  <a:pt x="7734912" y="2146735"/>
                </a:lnTo>
                <a:cubicBezTo>
                  <a:pt x="7016393" y="3119866"/>
                  <a:pt x="5939788" y="3033328"/>
                  <a:pt x="5236806" y="2684992"/>
                </a:cubicBezTo>
                <a:cubicBezTo>
                  <a:pt x="4370191" y="2255574"/>
                  <a:pt x="4229239" y="1913161"/>
                  <a:pt x="3514965" y="1736839"/>
                </a:cubicBezTo>
                <a:cubicBezTo>
                  <a:pt x="2740741" y="1545718"/>
                  <a:pt x="1385125" y="1756654"/>
                  <a:pt x="629082" y="1398602"/>
                </a:cubicBezTo>
                <a:cubicBezTo>
                  <a:pt x="121874" y="1158397"/>
                  <a:pt x="-111588" y="587008"/>
                  <a:pt x="51352" y="67897"/>
                </a:cubicBez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6" name="圆角矩形 3"/>
          <p:cNvSpPr/>
          <p:nvPr>
            <p:custDataLst>
              <p:tags r:id="rId5"/>
            </p:custDataLst>
          </p:nvPr>
        </p:nvSpPr>
        <p:spPr>
          <a:xfrm>
            <a:off x="608965" y="3900682"/>
            <a:ext cx="5246342" cy="2134482"/>
          </a:xfrm>
          <a:prstGeom prst="roundRect">
            <a:avLst>
              <a:gd name="adj" fmla="val 8926"/>
            </a:avLst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7" name="圆角矩形 5"/>
          <p:cNvSpPr/>
          <p:nvPr>
            <p:custDataLst>
              <p:tags r:id="rId6"/>
            </p:custDataLst>
          </p:nvPr>
        </p:nvSpPr>
        <p:spPr>
          <a:xfrm>
            <a:off x="6337328" y="3900682"/>
            <a:ext cx="5246342" cy="2134482"/>
          </a:xfrm>
          <a:prstGeom prst="roundRect">
            <a:avLst>
              <a:gd name="adj" fmla="val 8926"/>
            </a:avLst>
          </a:prstGeom>
          <a:solidFill>
            <a:schemeClr val="accent2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997630" y="4196626"/>
            <a:ext cx="4470917" cy="4013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 fontScale="60000"/>
          </a:bodyPr>
          <a:p>
            <a:pPr lvl="0" indent="0"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3800" b="1">
                <a:solidFill>
                  <a:schemeClr val="accent1"/>
                </a:solidFill>
                <a:sym typeface="+mn-ea"/>
              </a:rPr>
              <a:t>01</a:t>
            </a:r>
            <a:endParaRPr lang="en-US" altLang="zh-CN" sz="38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996995" y="4677376"/>
            <a:ext cx="4470917" cy="3740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just"/>
            <a:r>
              <a:rPr lang="zh-CN" altLang="en-US" sz="1900" b="1">
                <a:solidFill>
                  <a:schemeClr val="tx1"/>
                </a:solidFill>
              </a:rPr>
              <a:t>玉米、甘薯、豆类补助标准</a:t>
            </a:r>
            <a:endParaRPr lang="zh-CN" altLang="en-US" sz="1900" b="1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994455" y="5110497"/>
            <a:ext cx="4475998" cy="5963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500">
                <a:solidFill>
                  <a:schemeClr val="tx1"/>
                </a:solidFill>
                <a:sym typeface="+mn-ea"/>
              </a:rPr>
              <a:t>补助标准为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350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元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造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亩，一年最多可申报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造。</a:t>
            </a:r>
            <a:endParaRPr lang="zh-CN" altLang="en-US" sz="1500">
              <a:solidFill>
                <a:schemeClr val="tx1"/>
              </a:solidFill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6725993" y="4196626"/>
            <a:ext cx="4470917" cy="4013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 fontScale="60000"/>
          </a:bodyPr>
          <a:p>
            <a:pPr lvl="0" indent="0"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3800" b="1">
                <a:solidFill>
                  <a:schemeClr val="accent2"/>
                </a:solidFill>
                <a:sym typeface="+mn-ea"/>
              </a:rPr>
              <a:t>02</a:t>
            </a:r>
            <a:endParaRPr lang="en-US" altLang="zh-CN" sz="3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1" name="文本框 26"/>
          <p:cNvSpPr txBox="1"/>
          <p:nvPr>
            <p:custDataLst>
              <p:tags r:id="rId11"/>
            </p:custDataLst>
          </p:nvPr>
        </p:nvSpPr>
        <p:spPr>
          <a:xfrm>
            <a:off x="6725358" y="4677376"/>
            <a:ext cx="4470917" cy="3740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just"/>
            <a:r>
              <a:rPr lang="zh-CN" altLang="en-US" sz="1900" b="1">
                <a:solidFill>
                  <a:schemeClr val="tx1"/>
                </a:solidFill>
                <a:sym typeface="+mn-ea"/>
              </a:rPr>
              <a:t>冬种马铃薯补助标准</a:t>
            </a:r>
            <a:endParaRPr lang="zh-CN" altLang="en-US" sz="19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2" name="文本框 27"/>
          <p:cNvSpPr txBox="1"/>
          <p:nvPr>
            <p:custDataLst>
              <p:tags r:id="rId12"/>
            </p:custDataLst>
          </p:nvPr>
        </p:nvSpPr>
        <p:spPr>
          <a:xfrm>
            <a:off x="6722818" y="5110497"/>
            <a:ext cx="4475998" cy="5963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500">
                <a:solidFill>
                  <a:schemeClr val="tx1"/>
                </a:solidFill>
                <a:sym typeface="+mn-ea"/>
              </a:rPr>
              <a:t>补助标准为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350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元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造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亩，仅限每年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11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—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次年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月播种的冬种</a:t>
            </a:r>
            <a:r>
              <a:rPr lang="en-US" altLang="zh-CN" sz="15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1500">
                <a:solidFill>
                  <a:schemeClr val="tx1"/>
                </a:solidFill>
                <a:sym typeface="+mn-ea"/>
              </a:rPr>
              <a:t>造。</a:t>
            </a:r>
            <a:endParaRPr lang="zh-CN" altLang="en-US" sz="15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申报时间与流程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申报时间规定</a:t>
            </a:r>
            <a:endParaRPr lang="zh-CN" altLang="en-US"/>
          </a:p>
        </p:txBody>
      </p:sp>
      <p:pic>
        <p:nvPicPr>
          <p:cNvPr id="3" name="内容占位符 2" descr="0725b944-3d30-11f1-a063-260aed55daf7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417" b="417"/>
          <a:stretch>
            <a:fillRect/>
          </a:stretch>
        </p:blipFill>
        <p:spPr>
          <a:xfrm>
            <a:off x="609600" y="609600"/>
            <a:ext cx="10972800" cy="2590800"/>
          </a:xfrm>
          <a:custGeom>
            <a:avLst/>
            <a:gdLst>
              <a:gd name="connisteX0" fmla="*/ 0 w 10972800"/>
              <a:gd name="connsiteY0" fmla="*/ 203200 h 2590800"/>
              <a:gd name="connisteX1" fmla="*/ 203200 w 10972800"/>
              <a:gd name="connsiteY1" fmla="*/ 0 h 2590800"/>
              <a:gd name="connisteX2" fmla="*/ 10769600 w 10972800"/>
              <a:gd name="connsiteY2" fmla="*/ 0 h 2590800"/>
              <a:gd name="connisteX3" fmla="*/ 10972800 w 10972800"/>
              <a:gd name="connsiteY3" fmla="*/ 203200 h 2590800"/>
              <a:gd name="connisteX4" fmla="*/ 10972800 w 10972800"/>
              <a:gd name="connsiteY4" fmla="*/ 2387600 h 2590800"/>
              <a:gd name="connisteX5" fmla="*/ 10769600 w 10972800"/>
              <a:gd name="connsiteY5" fmla="*/ 2590800 h 2590800"/>
              <a:gd name="connisteX6" fmla="*/ 203200 w 10972800"/>
              <a:gd name="connsiteY6" fmla="*/ 2590800 h 2590800"/>
              <a:gd name="connisteX7" fmla="*/ 0 w 10972800"/>
              <a:gd name="connsiteY7" fmla="*/ 2387600 h 2590800"/>
              <a:gd name="connisteX8" fmla="*/ 0 w 10972800"/>
              <a:gd name="connsiteY8" fmla="*/ 203200 h 2590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90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87600"/>
                </a:lnTo>
                <a:cubicBezTo>
                  <a:pt x="10972800" y="2499824"/>
                  <a:pt x="10881824" y="2590800"/>
                  <a:pt x="10769600" y="2590800"/>
                </a:cubicBezTo>
                <a:lnTo>
                  <a:pt x="203200" y="2590800"/>
                </a:lnTo>
                <a:cubicBezTo>
                  <a:pt x="90976" y="2590800"/>
                  <a:pt x="0" y="2499824"/>
                  <a:pt x="0" y="2387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2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3" name="图片占位符 12"/>
          <p:cNvPicPr/>
          <p:nvPr>
            <p:ph type="pic" idx="16391"/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6000" y="4140200"/>
            <a:ext cx="406400" cy="40640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水稻与冬种马铃薯申报时间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与中山市种粮直补同步申请，具体时间以市级通知为准。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4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/>
          <p:cNvPicPr/>
          <p:nvPr>
            <p:ph type="pic" idx="16393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26000" y="5511800"/>
            <a:ext cx="406400" cy="406400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其他粮食作物申报时间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玉米、甘薯、豆类等参照中山市种粮直补流程申报，按市级统一时间节点办理。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+mj-lt"/>
                <a:ea typeface="+mj-ea"/>
              </a:rPr>
              <a:t>申报发放流程详解</a:t>
            </a:r>
            <a:endParaRPr lang="zh-CN" altLang="en-US">
              <a:latin typeface="+mj-lt"/>
              <a:ea typeface="+mj-ea"/>
            </a:endParaRPr>
          </a:p>
        </p:txBody>
      </p:sp>
      <p:pic>
        <p:nvPicPr>
          <p:cNvPr id="33" name="图片占位符 32" descr="default_2_img"/>
          <p:cNvPicPr>
            <a:picLocks noChangeAspect="1"/>
          </p:cNvPicPr>
          <p:nvPr>
            <p:ph type="pic" idx="12"/>
            <p:custDataLst>
              <p:tags r:id="rId2"/>
            </p:custDataLst>
          </p:nvPr>
        </p:nvPicPr>
        <p:blipFill>
          <a:blip r:embed="rId3"/>
          <a:srcRect l="31757" r="31757"/>
          <a:stretch>
            <a:fillRect/>
          </a:stretch>
        </p:blipFill>
        <p:spPr>
          <a:xfrm>
            <a:off x="7924800" y="608965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  <a:noFill/>
          <a:ln>
            <a:noFill/>
          </a:ln>
        </p:spPr>
      </p:pic>
      <p:sp>
        <p:nvSpPr>
          <p:cNvPr id="13" name="任意多边形 12"/>
          <p:cNvSpPr/>
          <p:nvPr>
            <p:custDataLst>
              <p:tags r:id="rId4"/>
            </p:custDataLst>
          </p:nvPr>
        </p:nvSpPr>
        <p:spPr>
          <a:xfrm>
            <a:off x="609600" y="1828165"/>
            <a:ext cx="3251200" cy="2108200"/>
          </a:xfrm>
          <a:custGeom>
            <a:avLst/>
            <a:gdLst>
              <a:gd name="sw" fmla="*/ 1 w 5120"/>
              <a:gd name="sh" fmla="*/ 1 h 3320"/>
              <a:gd name="mins" fmla="min sw sh"/>
              <a:gd name="dsw" fmla="+- 0 sw mins"/>
              <a:gd name="dsh" fmla="+- 0 sh mins"/>
              <a:gd name="p0x0" fmla="*/ 240 w 5120"/>
              <a:gd name="p0y0" fmla="*/ 0 h 3320"/>
              <a:gd name="p0x1" fmla="*/ 4880 w 5120"/>
              <a:gd name="p0y1" fmla="*/ 0 h 3320"/>
              <a:gd name="p0x2" fmla="*/ 5012 w 5120"/>
              <a:gd name="p0y2" fmla="*/ 0 h 3320"/>
              <a:gd name="p0x3" fmla="*/ 5120 w 5120"/>
              <a:gd name="p0y3" fmla="*/ 107 h 3320"/>
              <a:gd name="p0x4" fmla="*/ 5120 w 5120"/>
              <a:gd name="p0y4" fmla="*/ 240 h 3320"/>
              <a:gd name="p0x5" fmla="*/ 5120 w 5120"/>
              <a:gd name="p0y5" fmla="*/ 3080 h 3320"/>
              <a:gd name="p0x6" fmla="*/ 5120 w 5120"/>
              <a:gd name="p0y6" fmla="*/ 3212 h 3320"/>
              <a:gd name="p0x7" fmla="*/ 5012 w 5120"/>
              <a:gd name="p0y7" fmla="*/ 3320 h 3320"/>
              <a:gd name="p0x8" fmla="*/ 4880 w 5120"/>
              <a:gd name="p0y8" fmla="*/ 3320 h 3320"/>
              <a:gd name="p0x9" fmla="*/ 240 w 5120"/>
              <a:gd name="p0y9" fmla="*/ 3320 h 3320"/>
              <a:gd name="p0x10" fmla="*/ 107 w 5120"/>
              <a:gd name="p0y10" fmla="*/ 3320 h 3320"/>
              <a:gd name="p0x11" fmla="*/ 0 w 5120"/>
              <a:gd name="p0y11" fmla="*/ 3212 h 3320"/>
              <a:gd name="p0x12" fmla="*/ 0 w 5120"/>
              <a:gd name="p0y12" fmla="*/ 3080 h 3320"/>
              <a:gd name="p0x13" fmla="*/ 0 w 5120"/>
              <a:gd name="p0y13" fmla="*/ 240 h 3320"/>
              <a:gd name="p0x14" fmla="*/ 0 w 5120"/>
              <a:gd name="p0y14" fmla="*/ 107 h 3320"/>
              <a:gd name="p0x15" fmla="*/ 107 w 5120"/>
              <a:gd name="p0y15" fmla="*/ 0 h 3320"/>
              <a:gd name="p0x16" fmla="*/ 240 w 5120"/>
              <a:gd name="p0y16" fmla="*/ 0 h 332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>
          <a:xfrm>
            <a:off x="914400" y="2577465"/>
            <a:ext cx="609600" cy="609600"/>
          </a:xfrm>
          <a:custGeom>
            <a:avLst/>
            <a:gdLst>
              <a:gd name="sw" fmla="*/ 1 w 960"/>
              <a:gd name="sh" fmla="*/ 1 h 960"/>
              <a:gd name="mins" fmla="min sw sh"/>
              <a:gd name="dsw" fmla="+- 0 sw mins"/>
              <a:gd name="dsh" fmla="+- 0 sh mins"/>
              <a:gd name="p0x0" fmla="*/ 480 w 960"/>
              <a:gd name="p0y0" fmla="*/ 0 h 960"/>
              <a:gd name="p0x1" fmla="*/ 745 w 960"/>
              <a:gd name="p0y1" fmla="*/ 0 h 960"/>
              <a:gd name="p0x2" fmla="*/ 960 w 960"/>
              <a:gd name="p0y2" fmla="*/ 214 h 960"/>
              <a:gd name="p0x3" fmla="*/ 960 w 960"/>
              <a:gd name="p0y3" fmla="*/ 480 h 960"/>
              <a:gd name="p0x4" fmla="*/ 960 w 960"/>
              <a:gd name="p0y4" fmla="*/ 745 h 960"/>
              <a:gd name="p0x5" fmla="*/ 745 w 960"/>
              <a:gd name="p0y5" fmla="*/ 960 h 960"/>
              <a:gd name="p0x6" fmla="*/ 480 w 960"/>
              <a:gd name="p0y6" fmla="*/ 960 h 960"/>
              <a:gd name="p0x7" fmla="*/ 214 w 960"/>
              <a:gd name="p0y7" fmla="*/ 960 h 960"/>
              <a:gd name="p0x8" fmla="*/ 0 w 960"/>
              <a:gd name="p0y8" fmla="*/ 745 h 960"/>
              <a:gd name="p0x9" fmla="*/ 0 w 960"/>
              <a:gd name="p0y9" fmla="*/ 480 h 960"/>
              <a:gd name="p0x10" fmla="*/ 0 w 960"/>
              <a:gd name="p0y10" fmla="*/ 214 h 960"/>
              <a:gd name="p0x11" fmla="*/ 214 w 960"/>
              <a:gd name="p0y11" fmla="*/ 0 h 960"/>
              <a:gd name="p0x12" fmla="*/ 480 w 960"/>
              <a:gd name="p0y12" fmla="*/ 0 h 96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 preferRelativeResize="0"/>
          <p:nvPr>
            <p:custDataLst>
              <p:tags r:id="rId6"/>
            </p:custDataLst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400" y="2704992"/>
            <a:ext cx="355600" cy="355600"/>
          </a:xfrm>
          <a:prstGeom prst="rect">
            <a:avLst/>
          </a:prstGeom>
          <a:noFill/>
        </p:spPr>
      </p:pic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778000" y="2171065"/>
            <a:ext cx="1778000" cy="406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村社受理阶段</a:t>
            </a:r>
            <a:endParaRPr sz="2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778000" y="2679065"/>
            <a:ext cx="1778000" cy="914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农户向村（社区）提交申请表及相关材料，村社对材料进行核实并公示</a:t>
            </a:r>
            <a:r>
              <a:rPr lang="en-US" altLang="zh-CN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天。</a:t>
            </a:r>
            <a:endParaRPr lang="zh-CN" alt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11"/>
            </p:custDataLst>
          </p:nvPr>
        </p:nvSpPr>
        <p:spPr>
          <a:xfrm>
            <a:off x="4064000" y="1828165"/>
            <a:ext cx="3251200" cy="2108200"/>
          </a:xfrm>
          <a:custGeom>
            <a:avLst/>
            <a:gdLst>
              <a:gd name="sw" fmla="*/ 1 w 5120"/>
              <a:gd name="sh" fmla="*/ 1 h 3320"/>
              <a:gd name="mins" fmla="min sw sh"/>
              <a:gd name="dsw" fmla="+- 0 sw mins"/>
              <a:gd name="dsh" fmla="+- 0 sh mins"/>
              <a:gd name="p0x0" fmla="*/ 240 w 5120"/>
              <a:gd name="p0y0" fmla="*/ 0 h 3320"/>
              <a:gd name="p0x1" fmla="*/ 4880 w 5120"/>
              <a:gd name="p0y1" fmla="*/ 0 h 3320"/>
              <a:gd name="p0x2" fmla="*/ 5012 w 5120"/>
              <a:gd name="p0y2" fmla="*/ 0 h 3320"/>
              <a:gd name="p0x3" fmla="*/ 5120 w 5120"/>
              <a:gd name="p0y3" fmla="*/ 107 h 3320"/>
              <a:gd name="p0x4" fmla="*/ 5120 w 5120"/>
              <a:gd name="p0y4" fmla="*/ 240 h 3320"/>
              <a:gd name="p0x5" fmla="*/ 5120 w 5120"/>
              <a:gd name="p0y5" fmla="*/ 3080 h 3320"/>
              <a:gd name="p0x6" fmla="*/ 5120 w 5120"/>
              <a:gd name="p0y6" fmla="*/ 3212 h 3320"/>
              <a:gd name="p0x7" fmla="*/ 5012 w 5120"/>
              <a:gd name="p0y7" fmla="*/ 3320 h 3320"/>
              <a:gd name="p0x8" fmla="*/ 4880 w 5120"/>
              <a:gd name="p0y8" fmla="*/ 3320 h 3320"/>
              <a:gd name="p0x9" fmla="*/ 240 w 5120"/>
              <a:gd name="p0y9" fmla="*/ 3320 h 3320"/>
              <a:gd name="p0x10" fmla="*/ 107 w 5120"/>
              <a:gd name="p0y10" fmla="*/ 3320 h 3320"/>
              <a:gd name="p0x11" fmla="*/ 0 w 5120"/>
              <a:gd name="p0y11" fmla="*/ 3212 h 3320"/>
              <a:gd name="p0x12" fmla="*/ 0 w 5120"/>
              <a:gd name="p0y12" fmla="*/ 3080 h 3320"/>
              <a:gd name="p0x13" fmla="*/ 0 w 5120"/>
              <a:gd name="p0y13" fmla="*/ 240 h 3320"/>
              <a:gd name="p0x14" fmla="*/ 0 w 5120"/>
              <a:gd name="p0y14" fmla="*/ 107 h 3320"/>
              <a:gd name="p0x15" fmla="*/ 107 w 5120"/>
              <a:gd name="p0y15" fmla="*/ 0 h 3320"/>
              <a:gd name="p0x16" fmla="*/ 240 w 5120"/>
              <a:gd name="p0y16" fmla="*/ 0 h 332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12"/>
            </p:custDataLst>
          </p:nvPr>
        </p:nvSpPr>
        <p:spPr>
          <a:xfrm>
            <a:off x="4368800" y="2577465"/>
            <a:ext cx="609600" cy="609600"/>
          </a:xfrm>
          <a:custGeom>
            <a:avLst/>
            <a:gdLst>
              <a:gd name="sw" fmla="*/ 1 w 960"/>
              <a:gd name="sh" fmla="*/ 1 h 960"/>
              <a:gd name="mins" fmla="min sw sh"/>
              <a:gd name="dsw" fmla="+- 0 sw mins"/>
              <a:gd name="dsh" fmla="+- 0 sh mins"/>
              <a:gd name="p0x0" fmla="*/ 480 w 960"/>
              <a:gd name="p0y0" fmla="*/ 0 h 960"/>
              <a:gd name="p0x1" fmla="*/ 745 w 960"/>
              <a:gd name="p0y1" fmla="*/ 0 h 960"/>
              <a:gd name="p0x2" fmla="*/ 960 w 960"/>
              <a:gd name="p0y2" fmla="*/ 214 h 960"/>
              <a:gd name="p0x3" fmla="*/ 960 w 960"/>
              <a:gd name="p0y3" fmla="*/ 480 h 960"/>
              <a:gd name="p0x4" fmla="*/ 960 w 960"/>
              <a:gd name="p0y4" fmla="*/ 745 h 960"/>
              <a:gd name="p0x5" fmla="*/ 745 w 960"/>
              <a:gd name="p0y5" fmla="*/ 960 h 960"/>
              <a:gd name="p0x6" fmla="*/ 480 w 960"/>
              <a:gd name="p0y6" fmla="*/ 960 h 960"/>
              <a:gd name="p0x7" fmla="*/ 214 w 960"/>
              <a:gd name="p0y7" fmla="*/ 960 h 960"/>
              <a:gd name="p0x8" fmla="*/ 0 w 960"/>
              <a:gd name="p0y8" fmla="*/ 745 h 960"/>
              <a:gd name="p0x9" fmla="*/ 0 w 960"/>
              <a:gd name="p0y9" fmla="*/ 480 h 960"/>
              <a:gd name="p0x10" fmla="*/ 0 w 960"/>
              <a:gd name="p0y10" fmla="*/ 214 h 960"/>
              <a:gd name="p0x11" fmla="*/ 214 w 960"/>
              <a:gd name="p0y11" fmla="*/ 0 h 960"/>
              <a:gd name="p0x12" fmla="*/ 480 w 960"/>
              <a:gd name="p0y12" fmla="*/ 0 h 96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/>
          <p:cNvPicPr preferRelativeResize="0"/>
          <p:nvPr>
            <p:custDataLst>
              <p:tags r:id="rId13"/>
            </p:custDataLst>
          </p:nvPr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95800" y="2704992"/>
            <a:ext cx="355600" cy="355600"/>
          </a:xfrm>
          <a:prstGeom prst="rect">
            <a:avLst/>
          </a:prstGeom>
          <a:noFill/>
        </p:spPr>
      </p:pic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5232400" y="2171065"/>
            <a:ext cx="1778000" cy="406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镇级复核阶段</a:t>
            </a:r>
            <a:endParaRPr sz="2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5232400" y="2679065"/>
            <a:ext cx="1778000" cy="914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镇农业农村局进行书面审核，对连片种植面积</a:t>
            </a:r>
            <a:r>
              <a:rPr lang="en-US" altLang="zh-CN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≥5</a:t>
            </a:r>
            <a:r>
              <a:rPr lang="zh-CN" alt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亩的采收情况进行现场核查。</a:t>
            </a:r>
            <a:endParaRPr lang="zh-CN" alt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18"/>
            </p:custDataLst>
          </p:nvPr>
        </p:nvSpPr>
        <p:spPr>
          <a:xfrm>
            <a:off x="609600" y="4139565"/>
            <a:ext cx="3251200" cy="2108835"/>
          </a:xfrm>
          <a:custGeom>
            <a:avLst/>
            <a:gdLst>
              <a:gd name="sw" fmla="*/ 1 w 5120"/>
              <a:gd name="sh" fmla="*/ 1 h 3321"/>
              <a:gd name="mins" fmla="min sw sh"/>
              <a:gd name="dsw" fmla="+- 0 sw mins"/>
              <a:gd name="dsh" fmla="+- 0 sh mins"/>
              <a:gd name="p0x0" fmla="*/ 240 w 5120"/>
              <a:gd name="p0y0" fmla="*/ 0 h 3321"/>
              <a:gd name="p0x1" fmla="*/ 4880 w 5120"/>
              <a:gd name="p0y1" fmla="*/ 0 h 3321"/>
              <a:gd name="p0x2" fmla="*/ 5012 w 5120"/>
              <a:gd name="p0y2" fmla="*/ 0 h 3321"/>
              <a:gd name="p0x3" fmla="*/ 5120 w 5120"/>
              <a:gd name="p0y3" fmla="*/ 107 h 3321"/>
              <a:gd name="p0x4" fmla="*/ 5120 w 5120"/>
              <a:gd name="p0y4" fmla="*/ 240 h 3321"/>
              <a:gd name="p0x5" fmla="*/ 5120 w 5120"/>
              <a:gd name="p0y5" fmla="*/ 3081 h 3321"/>
              <a:gd name="p0x6" fmla="*/ 5120 w 5120"/>
              <a:gd name="p0y6" fmla="*/ 3213 h 3321"/>
              <a:gd name="p0x7" fmla="*/ 5012 w 5120"/>
              <a:gd name="p0y7" fmla="*/ 3321 h 3321"/>
              <a:gd name="p0x8" fmla="*/ 4880 w 5120"/>
              <a:gd name="p0y8" fmla="*/ 3321 h 3321"/>
              <a:gd name="p0x9" fmla="*/ 240 w 5120"/>
              <a:gd name="p0y9" fmla="*/ 3321 h 3321"/>
              <a:gd name="p0x10" fmla="*/ 107 w 5120"/>
              <a:gd name="p0y10" fmla="*/ 3321 h 3321"/>
              <a:gd name="p0x11" fmla="*/ 0 w 5120"/>
              <a:gd name="p0y11" fmla="*/ 3213 h 3321"/>
              <a:gd name="p0x12" fmla="*/ 0 w 5120"/>
              <a:gd name="p0y12" fmla="*/ 3081 h 3321"/>
              <a:gd name="p0x13" fmla="*/ 0 w 5120"/>
              <a:gd name="p0y13" fmla="*/ 240 h 3321"/>
              <a:gd name="p0x14" fmla="*/ 0 w 5120"/>
              <a:gd name="p0y14" fmla="*/ 107 h 3321"/>
              <a:gd name="p0x15" fmla="*/ 107 w 5120"/>
              <a:gd name="p0y15" fmla="*/ 0 h 3321"/>
              <a:gd name="p0x16" fmla="*/ 240 w 5120"/>
              <a:gd name="p0y16" fmla="*/ 0 h 3321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19"/>
            </p:custDataLst>
          </p:nvPr>
        </p:nvSpPr>
        <p:spPr>
          <a:xfrm>
            <a:off x="914400" y="4888865"/>
            <a:ext cx="609600" cy="609600"/>
          </a:xfrm>
          <a:custGeom>
            <a:avLst/>
            <a:gdLst>
              <a:gd name="sw" fmla="*/ 1 w 960"/>
              <a:gd name="sh" fmla="*/ 1 h 960"/>
              <a:gd name="mins" fmla="min sw sh"/>
              <a:gd name="dsw" fmla="+- 0 sw mins"/>
              <a:gd name="dsh" fmla="+- 0 sh mins"/>
              <a:gd name="p0x0" fmla="*/ 480 w 960"/>
              <a:gd name="p0y0" fmla="*/ 0 h 960"/>
              <a:gd name="p0x1" fmla="*/ 745 w 960"/>
              <a:gd name="p0y1" fmla="*/ 0 h 960"/>
              <a:gd name="p0x2" fmla="*/ 960 w 960"/>
              <a:gd name="p0y2" fmla="*/ 214 h 960"/>
              <a:gd name="p0x3" fmla="*/ 960 w 960"/>
              <a:gd name="p0y3" fmla="*/ 480 h 960"/>
              <a:gd name="p0x4" fmla="*/ 960 w 960"/>
              <a:gd name="p0y4" fmla="*/ 745 h 960"/>
              <a:gd name="p0x5" fmla="*/ 745 w 960"/>
              <a:gd name="p0y5" fmla="*/ 960 h 960"/>
              <a:gd name="p0x6" fmla="*/ 480 w 960"/>
              <a:gd name="p0y6" fmla="*/ 960 h 960"/>
              <a:gd name="p0x7" fmla="*/ 214 w 960"/>
              <a:gd name="p0y7" fmla="*/ 960 h 960"/>
              <a:gd name="p0x8" fmla="*/ 0 w 960"/>
              <a:gd name="p0y8" fmla="*/ 745 h 960"/>
              <a:gd name="p0x9" fmla="*/ 0 w 960"/>
              <a:gd name="p0y9" fmla="*/ 480 h 960"/>
              <a:gd name="p0x10" fmla="*/ 0 w 960"/>
              <a:gd name="p0y10" fmla="*/ 214 h 960"/>
              <a:gd name="p0x11" fmla="*/ 214 w 960"/>
              <a:gd name="p0y11" fmla="*/ 0 h 960"/>
              <a:gd name="p0x12" fmla="*/ 480 w 960"/>
              <a:gd name="p0y12" fmla="*/ 0 h 96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 preferRelativeResize="0"/>
          <p:nvPr>
            <p:custDataLst>
              <p:tags r:id="rId20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400" y="5016469"/>
            <a:ext cx="355600" cy="355600"/>
          </a:xfrm>
          <a:prstGeom prst="rect">
            <a:avLst/>
          </a:prstGeom>
          <a:noFill/>
        </p:spPr>
      </p:pic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1778000" y="4482465"/>
            <a:ext cx="1778000" cy="406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二次公示阶段</a:t>
            </a:r>
            <a:endParaRPr sz="2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1778000" y="4990465"/>
            <a:ext cx="1778000" cy="914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在镇级政务网公示7天，公示无异议后完成审批程序。</a:t>
            </a:r>
            <a:endParaRPr lang="zh-CN" alt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任意多边形 27"/>
          <p:cNvSpPr/>
          <p:nvPr>
            <p:custDataLst>
              <p:tags r:id="rId25"/>
            </p:custDataLst>
          </p:nvPr>
        </p:nvSpPr>
        <p:spPr>
          <a:xfrm>
            <a:off x="4064000" y="4139565"/>
            <a:ext cx="3251200" cy="2108835"/>
          </a:xfrm>
          <a:custGeom>
            <a:avLst/>
            <a:gdLst>
              <a:gd name="sw" fmla="*/ 1 w 5120"/>
              <a:gd name="sh" fmla="*/ 1 h 3321"/>
              <a:gd name="mins" fmla="min sw sh"/>
              <a:gd name="dsw" fmla="+- 0 sw mins"/>
              <a:gd name="dsh" fmla="+- 0 sh mins"/>
              <a:gd name="p0x0" fmla="*/ 240 w 5120"/>
              <a:gd name="p0y0" fmla="*/ 0 h 3321"/>
              <a:gd name="p0x1" fmla="*/ 4880 w 5120"/>
              <a:gd name="p0y1" fmla="*/ 0 h 3321"/>
              <a:gd name="p0x2" fmla="*/ 5012 w 5120"/>
              <a:gd name="p0y2" fmla="*/ 0 h 3321"/>
              <a:gd name="p0x3" fmla="*/ 5120 w 5120"/>
              <a:gd name="p0y3" fmla="*/ 107 h 3321"/>
              <a:gd name="p0x4" fmla="*/ 5120 w 5120"/>
              <a:gd name="p0y4" fmla="*/ 240 h 3321"/>
              <a:gd name="p0x5" fmla="*/ 5120 w 5120"/>
              <a:gd name="p0y5" fmla="*/ 3081 h 3321"/>
              <a:gd name="p0x6" fmla="*/ 5120 w 5120"/>
              <a:gd name="p0y6" fmla="*/ 3213 h 3321"/>
              <a:gd name="p0x7" fmla="*/ 5012 w 5120"/>
              <a:gd name="p0y7" fmla="*/ 3321 h 3321"/>
              <a:gd name="p0x8" fmla="*/ 4880 w 5120"/>
              <a:gd name="p0y8" fmla="*/ 3321 h 3321"/>
              <a:gd name="p0x9" fmla="*/ 240 w 5120"/>
              <a:gd name="p0y9" fmla="*/ 3321 h 3321"/>
              <a:gd name="p0x10" fmla="*/ 107 w 5120"/>
              <a:gd name="p0y10" fmla="*/ 3321 h 3321"/>
              <a:gd name="p0x11" fmla="*/ 0 w 5120"/>
              <a:gd name="p0y11" fmla="*/ 3213 h 3321"/>
              <a:gd name="p0x12" fmla="*/ 0 w 5120"/>
              <a:gd name="p0y12" fmla="*/ 3081 h 3321"/>
              <a:gd name="p0x13" fmla="*/ 0 w 5120"/>
              <a:gd name="p0y13" fmla="*/ 240 h 3321"/>
              <a:gd name="p0x14" fmla="*/ 0 w 5120"/>
              <a:gd name="p0y14" fmla="*/ 107 h 3321"/>
              <a:gd name="p0x15" fmla="*/ 107 w 5120"/>
              <a:gd name="p0y15" fmla="*/ 0 h 3321"/>
              <a:gd name="p0x16" fmla="*/ 240 w 5120"/>
              <a:gd name="p0y16" fmla="*/ 0 h 3321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26"/>
            </p:custDataLst>
          </p:nvPr>
        </p:nvSpPr>
        <p:spPr>
          <a:xfrm>
            <a:off x="4368800" y="4888865"/>
            <a:ext cx="609600" cy="609600"/>
          </a:xfrm>
          <a:custGeom>
            <a:avLst/>
            <a:gdLst>
              <a:gd name="sw" fmla="*/ 1 w 960"/>
              <a:gd name="sh" fmla="*/ 1 h 960"/>
              <a:gd name="mins" fmla="min sw sh"/>
              <a:gd name="dsw" fmla="+- 0 sw mins"/>
              <a:gd name="dsh" fmla="+- 0 sh mins"/>
              <a:gd name="p0x0" fmla="*/ 480 w 960"/>
              <a:gd name="p0y0" fmla="*/ 0 h 960"/>
              <a:gd name="p0x1" fmla="*/ 745 w 960"/>
              <a:gd name="p0y1" fmla="*/ 0 h 960"/>
              <a:gd name="p0x2" fmla="*/ 960 w 960"/>
              <a:gd name="p0y2" fmla="*/ 214 h 960"/>
              <a:gd name="p0x3" fmla="*/ 960 w 960"/>
              <a:gd name="p0y3" fmla="*/ 480 h 960"/>
              <a:gd name="p0x4" fmla="*/ 960 w 960"/>
              <a:gd name="p0y4" fmla="*/ 745 h 960"/>
              <a:gd name="p0x5" fmla="*/ 745 w 960"/>
              <a:gd name="p0y5" fmla="*/ 960 h 960"/>
              <a:gd name="p0x6" fmla="*/ 480 w 960"/>
              <a:gd name="p0y6" fmla="*/ 960 h 960"/>
              <a:gd name="p0x7" fmla="*/ 214 w 960"/>
              <a:gd name="p0y7" fmla="*/ 960 h 960"/>
              <a:gd name="p0x8" fmla="*/ 0 w 960"/>
              <a:gd name="p0y8" fmla="*/ 745 h 960"/>
              <a:gd name="p0x9" fmla="*/ 0 w 960"/>
              <a:gd name="p0y9" fmla="*/ 480 h 960"/>
              <a:gd name="p0x10" fmla="*/ 0 w 960"/>
              <a:gd name="p0y10" fmla="*/ 214 h 960"/>
              <a:gd name="p0x11" fmla="*/ 214 w 960"/>
              <a:gd name="p0y11" fmla="*/ 0 h 960"/>
              <a:gd name="p0x12" fmla="*/ 480 w 960"/>
              <a:gd name="p0y12" fmla="*/ 0 h 96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" name="图片 28"/>
          <p:cNvPicPr preferRelativeResize="0"/>
          <p:nvPr>
            <p:custDataLst>
              <p:tags r:id="rId27"/>
            </p:custDataLst>
          </p:nvPr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495800" y="5016469"/>
            <a:ext cx="355600" cy="355600"/>
          </a:xfrm>
          <a:prstGeom prst="rect">
            <a:avLst/>
          </a:prstGeom>
          <a:noFill/>
        </p:spPr>
      </p:pic>
      <p:sp>
        <p:nvSpPr>
          <p:cNvPr id="31" name="文本框 30"/>
          <p:cNvSpPr txBox="1"/>
          <p:nvPr>
            <p:custDataLst>
              <p:tags r:id="rId30"/>
            </p:custDataLst>
          </p:nvPr>
        </p:nvSpPr>
        <p:spPr>
          <a:xfrm>
            <a:off x="5232400" y="4482465"/>
            <a:ext cx="1778000" cy="406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资金发放阶段</a:t>
            </a:r>
            <a:endParaRPr sz="2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31"/>
            </p:custDataLst>
          </p:nvPr>
        </p:nvSpPr>
        <p:spPr>
          <a:xfrm>
            <a:off x="5232400" y="4990465"/>
            <a:ext cx="1778000" cy="914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镇财政全额保障补助资金，当年种植的粮食作物，次年通过广东省惠民惠农“一卡通”直达申报账户。</a:t>
            </a:r>
            <a:endParaRPr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pPr algn="ctr">
              <a:lnSpc>
                <a:spcPct val="125000"/>
              </a:lnSpc>
            </a:pPr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pPr algn="ctr">
              <a:lnSpc>
                <a:spcPct val="104000"/>
              </a:lnSpc>
            </a:pPr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出台背景与目的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核心补助原则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补助对象与申报条件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补助范围与标准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监管与违规处理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06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不予补助情形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5" name="图片占位符 24"/>
          <p:cNvPicPr/>
          <p:nvPr>
            <p:ph type="pic" idx="16394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" y="1978660"/>
            <a:ext cx="487680" cy="48768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农产品质量安全问题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申请年度内累计出现2次或以上农产品农药残留检测不合格情况，或因农产品质量安全被有关部门追究法律责任的，不予补助。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3" name="图片占位符 22"/>
          <p:cNvPicPr/>
          <p:nvPr>
            <p:ph type="pic" idx="16397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66560" y="1978660"/>
            <a:ext cx="487680" cy="48768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申报资料问题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申请人提交资料不完整或不规范，在规定时间内未补齐的，不予补助。</a:t>
            </a:r>
            <a:endParaRPr lang="zh-CN" altLang="en-US"/>
          </a:p>
        </p:txBody>
      </p:sp>
      <p:sp>
        <p:nvSpPr>
          <p:cNvPr id="13" name="装饰  1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6" name="图片占位符 25"/>
          <p:cNvPicPr/>
          <p:nvPr>
            <p:ph type="pic" idx="16400"/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7760" y="4493260"/>
            <a:ext cx="487680" cy="48768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土地经营权问题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没有土地承包合同、租赁合同或村（社区）证明，或所签订的土地承包合同、租赁合同与国家法律、法规相抵触的，不予补助。</a:t>
            </a:r>
            <a:endParaRPr lang="zh-CN" altLang="en-US"/>
          </a:p>
        </p:txBody>
      </p:sp>
      <p:sp>
        <p:nvSpPr>
          <p:cNvPr id="18" name="装饰  6"/>
          <p:cNvSpPr>
            <a:spLocks noGrp="1"/>
          </p:cNvSpPr>
          <p:nvPr>
            <p:ph type="body" idx="16404"/>
            <p:custDataLst>
              <p:tags r:id="rId2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装饰  7"/>
          <p:cNvSpPr>
            <a:spLocks noGrp="1"/>
          </p:cNvSpPr>
          <p:nvPr>
            <p:ph type="body" idx="16405"/>
            <p:custDataLst>
              <p:tags r:id="rId2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4" name="图片占位符 23"/>
          <p:cNvPicPr/>
          <p:nvPr>
            <p:ph type="pic" idx="16403"/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766560" y="4493260"/>
            <a:ext cx="487680" cy="487680"/>
          </a:xfrm>
          <a:prstGeom prst="rect">
            <a:avLst/>
          </a:prstGeom>
        </p:spPr>
      </p:pic>
      <p:sp>
        <p:nvSpPr>
          <p:cNvPr id="21" name="文本占位符 20"/>
          <p:cNvSpPr>
            <a:spLocks noGrp="1"/>
          </p:cNvSpPr>
          <p:nvPr>
            <p:ph type="body" idx="16392"/>
            <p:custDataLst>
              <p:tags r:id="rId2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其他违法违规情形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3"/>
            <p:custDataLst>
              <p:tags r:id="rId2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存在其他违反法律法规和上级政策规定情况的，不予补助。</a:t>
            </a:r>
            <a:endParaRPr lang="zh-CN" altLang="en-US"/>
          </a:p>
        </p:txBody>
      </p:sp>
    </p:spTree>
    <p:custDataLst>
      <p:tags r:id="rId30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违规处罚措施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0cd5cdb8-3d30-11f1-9401-d2e58db6f785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56" r="56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资金处理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以虚报、冒领等手段骗取补助资金，或擅自扩大补助范围、提高补助标准等违反专项资金使用规定的，责令将资金归还原有渠道或收回镇财政部门。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0cd5cf34-3d30-11f1-9401-d2e58db6f785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368" b="368"/>
          <a:stretch>
            <a:fillRect/>
          </a:stretch>
        </p:blipFill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资格限制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存在上述违规行为的，五年内不给予财政支农资金补助。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0cd5cf1d-3d30-11f1-9401-d2e58db6f785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1213" r="1213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法律责任追究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严重违纪违规或构成犯罪的，将依照法律法规追究相关责任。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关键名词解释与实施时间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07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关键名词解释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0cc6a117-3d30-11f1-b8f7-a20c5fa6171d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21" b="21"/>
          <a:stretch>
            <a:fillRect/>
          </a:stretch>
        </p:blipFill>
        <p:spPr>
          <a:xfrm>
            <a:off x="609600" y="1524000"/>
            <a:ext cx="2540000" cy="1473200"/>
          </a:xfrm>
          <a:custGeom>
            <a:avLst/>
            <a:gdLst>
              <a:gd name="connisteX0" fmla="*/ 0 w 2540000"/>
              <a:gd name="connsiteY0" fmla="*/ 203200 h 1473200"/>
              <a:gd name="connisteX1" fmla="*/ 203200 w 2540000"/>
              <a:gd name="connsiteY1" fmla="*/ 0 h 1473200"/>
              <a:gd name="connisteX2" fmla="*/ 2540000 w 2540000"/>
              <a:gd name="connsiteY2" fmla="*/ 0 h 1473200"/>
              <a:gd name="connisteX3" fmla="*/ 2540000 w 2540000"/>
              <a:gd name="connsiteY3" fmla="*/ 1473200 h 1473200"/>
              <a:gd name="connisteX4" fmla="*/ 203200 w 2540000"/>
              <a:gd name="connsiteY4" fmla="*/ 1473200 h 1473200"/>
              <a:gd name="connisteX5" fmla="*/ 0 w 2540000"/>
              <a:gd name="connsiteY5" fmla="*/ 1270000 h 1473200"/>
              <a:gd name="connisteX6" fmla="*/ 0 w 2540000"/>
              <a:gd name="connsiteY6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再生稻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头季稻收割后，稻桩休眠芽萌发成穗再收获的水稻，仅头季可享受补助。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0cc6a2a3-3d30-11f1-b8f7-a20c5fa6171d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3245" b="3245"/>
          <a:stretch>
            <a:fillRect/>
          </a:stretch>
        </p:blipFill>
        <p:spPr>
          <a:xfrm>
            <a:off x="609600" y="3149600"/>
            <a:ext cx="2540000" cy="1473200"/>
          </a:xfrm>
          <a:custGeom>
            <a:avLst/>
            <a:gdLst>
              <a:gd name="connisteX0" fmla="*/ 0 w 2540000"/>
              <a:gd name="connsiteY0" fmla="*/ 203200 h 1473200"/>
              <a:gd name="connisteX1" fmla="*/ 203200 w 2540000"/>
              <a:gd name="connsiteY1" fmla="*/ 0 h 1473200"/>
              <a:gd name="connisteX2" fmla="*/ 2540000 w 2540000"/>
              <a:gd name="connsiteY2" fmla="*/ 0 h 1473200"/>
              <a:gd name="connisteX3" fmla="*/ 2540000 w 2540000"/>
              <a:gd name="connsiteY3" fmla="*/ 1473200 h 1473200"/>
              <a:gd name="connisteX4" fmla="*/ 203200 w 2540000"/>
              <a:gd name="connsiteY4" fmla="*/ 1473200 h 1473200"/>
              <a:gd name="connisteX5" fmla="*/ 0 w 2540000"/>
              <a:gd name="connsiteY5" fmla="*/ 1270000 h 1473200"/>
              <a:gd name="connisteX6" fmla="*/ 0 w 2540000"/>
              <a:gd name="connsiteY6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禾虫稻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采用稻田养殖禾虫的生态种植模式，其补助标准为400元/造/亩。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0cc6a297-3d30-11f1-b8f7-a20c5fa6171d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b="13000"/>
          <a:stretch>
            <a:fillRect/>
          </a:stretch>
        </p:blipFill>
        <p:spPr>
          <a:xfrm>
            <a:off x="609600" y="4775200"/>
            <a:ext cx="2540000" cy="1473200"/>
          </a:xfrm>
          <a:custGeom>
            <a:avLst/>
            <a:gdLst>
              <a:gd name="connisteX0" fmla="*/ 0 w 2540000"/>
              <a:gd name="connsiteY0" fmla="*/ 203200 h 1473200"/>
              <a:gd name="connisteX1" fmla="*/ 203200 w 2540000"/>
              <a:gd name="connsiteY1" fmla="*/ 0 h 1473200"/>
              <a:gd name="connisteX2" fmla="*/ 2540000 w 2540000"/>
              <a:gd name="connsiteY2" fmla="*/ 0 h 1473200"/>
              <a:gd name="connisteX3" fmla="*/ 2540000 w 2540000"/>
              <a:gd name="connsiteY3" fmla="*/ 1473200 h 1473200"/>
              <a:gd name="connisteX4" fmla="*/ 203200 w 2540000"/>
              <a:gd name="connsiteY4" fmla="*/ 1473200 h 1473200"/>
              <a:gd name="connisteX5" fmla="*/ 0 w 2540000"/>
              <a:gd name="connsiteY5" fmla="*/ 1270000 h 1473200"/>
              <a:gd name="connisteX6" fmla="*/ 0 w 2540000"/>
              <a:gd name="connsiteY6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冬种马铃薯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每年11月—次年2月播种的马铃薯，仅限此周期可申报补助，一年最多1造。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实施时间规定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08dba652-3d30-11f1-a886-f65b68ac5989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476" b="476"/>
          <a:stretch>
            <a:fillRect/>
          </a:stretch>
        </p:blipFill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方案有效期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本方案自印发之日起实施，有效期为3年，由镇农业农村局负责解释。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08dba51f-3d30-11f1-a886-f65b68ac5989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579" b="579"/>
          <a:stretch>
            <a:fillRect/>
          </a:stretch>
        </p:blipFill>
        <p:spPr>
          <a:xfrm>
            <a:off x="62484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过渡期执行标准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2026年1月1日至本方案印发之日的粮食种植补助工作，参照本方案规定的标准执行。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2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pPr algn="ctr">
              <a:lnSpc>
                <a:spcPct val="125000"/>
              </a:lnSpc>
            </a:pPr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pPr algn="ctr">
              <a:lnSpc>
                <a:spcPct val="104000"/>
              </a:lnSpc>
            </a:pPr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05</a:t>
            </a:r>
            <a:endParaRPr lang="en-US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申报时间与流程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06</a:t>
            </a:r>
            <a:endParaRPr lang="en-US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监管与违规处理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/>
              <a:t>07</a:t>
            </a:r>
            <a:endParaRPr lang="en-US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/>
              <a:t>关键名词解释与实施时间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出台背景与目的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占位符 1" descr="0a0269b2-3d30-11f1-ad31-761045c8e03e"/>
          <p:cNvPicPr>
            <a:picLocks noChangeAspect="1"/>
          </p:cNvPicPr>
          <p:nvPr>
            <p:ph type="pic" idx="10"/>
            <p:custDataLst>
              <p:tags r:id="rId1"/>
            </p:custDataLst>
          </p:nvPr>
        </p:nvPicPr>
        <p:blipFill>
          <a:blip r:embed="rId2"/>
          <a:srcRect l="9" r="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sw" fmla="*/ 1 w 19200"/>
              <a:gd name="sh" fmla="*/ 1 h 10800"/>
              <a:gd name="mins" fmla="min sw sh"/>
              <a:gd name="dsw" fmla="+- 0 sw mins"/>
              <a:gd name="dsh" fmla="+- 0 sh mins"/>
              <a:gd name="p0a2dx" fmla="*/ dsw 1 1"/>
              <a:gd name="p0a2dy" fmla="*/ dsh 10798 1"/>
              <a:gd name="p0a3dx" fmla="*/ dsw 1 1"/>
              <a:gd name="p0a3dy" fmla="*/ dsh 1 1"/>
              <a:gd name="p0a0dx" fmla="*/ dsw 19198 1"/>
              <a:gd name="p0a0dy" fmla="*/ dsh 1 1"/>
              <a:gd name="p0a1dx" fmla="*/ dsw 19198 1"/>
              <a:gd name="p0a1dy" fmla="*/ dsh 10798 1"/>
              <a:gd name="p0x0s" fmla="*/ 1 mins 1"/>
              <a:gd name="p0x0" fmla="+- p0x0s p0a3dx 0"/>
              <a:gd name="p0y0s" fmla="*/ 0 mins 1"/>
              <a:gd name="p0y0" fmla="+- p0y0s p0a3dy 0"/>
              <a:gd name="p0x1s" fmla="*/ 19198 mins 1"/>
              <a:gd name="p0x1" fmla="+- p0x1s p0a0dx 0"/>
              <a:gd name="p0y1s" fmla="*/ 0 mins 1"/>
              <a:gd name="p0y1" fmla="+- p0y1s p0a0dy 0"/>
              <a:gd name="p0x2s" fmla="*/ 19199 mins 1"/>
              <a:gd name="p0x2" fmla="+- p0x2s p0a0dx 0"/>
              <a:gd name="p0y2s" fmla="*/ 0 mins 1"/>
              <a:gd name="p0y2" fmla="+- p0y2s p0a0dy 0"/>
              <a:gd name="p0x3s" fmla="*/ 19200 mins 1"/>
              <a:gd name="p0x3" fmla="+- p0x3s p0a0dx 0"/>
              <a:gd name="p0y3s" fmla="*/ 0 mins 1"/>
              <a:gd name="p0y3" fmla="+- p0y3s p0a0dy 0"/>
              <a:gd name="p0x4s" fmla="*/ 19200 mins 1"/>
              <a:gd name="p0x4" fmla="+- p0x4s p0a0dx 0"/>
              <a:gd name="p0y4s" fmla="*/ 1 mins 1"/>
              <a:gd name="p0y4" fmla="+- p0y4s p0a0dy 0"/>
              <a:gd name="p0x5s" fmla="*/ 19200 mins 1"/>
              <a:gd name="p0x5" fmla="+- p0x5s p0a1dx 0"/>
              <a:gd name="p0y5s" fmla="*/ 10798 mins 1"/>
              <a:gd name="p0y5" fmla="+- p0y5s p0a1dy 0"/>
              <a:gd name="p0x6s" fmla="*/ 19200 mins 1"/>
              <a:gd name="p0x6" fmla="+- p0x6s p0a1dx 0"/>
              <a:gd name="p0y6s" fmla="*/ 10799 mins 1"/>
              <a:gd name="p0y6" fmla="+- p0y6s p0a1dy 0"/>
              <a:gd name="p0x7s" fmla="*/ 19199 mins 1"/>
              <a:gd name="p0x7" fmla="+- p0x7s p0a1dx 0"/>
              <a:gd name="p0y7s" fmla="*/ 10800 mins 1"/>
              <a:gd name="p0y7" fmla="+- p0y7s p0a1dy 0"/>
              <a:gd name="p0x8s" fmla="*/ 19198 mins 1"/>
              <a:gd name="p0x8" fmla="+- p0x8s p0a1dx 0"/>
              <a:gd name="p0y8s" fmla="*/ 10800 mins 1"/>
              <a:gd name="p0y8" fmla="+- p0y8s p0a1dy 0"/>
              <a:gd name="p0x9s" fmla="*/ 1 mins 1"/>
              <a:gd name="p0x9" fmla="+- p0x9s p0a2dx 0"/>
              <a:gd name="p0y9s" fmla="*/ 10800 mins 1"/>
              <a:gd name="p0y9" fmla="+- p0y9s p0a2dy 0"/>
              <a:gd name="p0x10s" fmla="*/ 0 mins 1"/>
              <a:gd name="p0x10" fmla="+- p0x10s p0a2dx 0"/>
              <a:gd name="p0y10s" fmla="*/ 10800 mins 1"/>
              <a:gd name="p0y10" fmla="+- p0y10s p0a2dy 0"/>
              <a:gd name="p0x11s" fmla="*/ 0 mins 1"/>
              <a:gd name="p0x11" fmla="+- p0x11s p0a2dx 0"/>
              <a:gd name="p0y11s" fmla="*/ 10799 mins 1"/>
              <a:gd name="p0y11" fmla="+- p0y11s p0a2dy 0"/>
              <a:gd name="p0x12s" fmla="*/ 0 mins 1"/>
              <a:gd name="p0x12" fmla="+- p0x12s p0a2dx 0"/>
              <a:gd name="p0y12s" fmla="*/ 10798 mins 1"/>
              <a:gd name="p0y12" fmla="+- p0y12s p0a2dy 0"/>
              <a:gd name="p0x13s" fmla="*/ 0 mins 1"/>
              <a:gd name="p0x13" fmla="+- p0x13s p0a3dx 0"/>
              <a:gd name="p0y13s" fmla="*/ 1 mins 1"/>
              <a:gd name="p0y13" fmla="+- p0y13s p0a3dy 0"/>
              <a:gd name="p0x14s" fmla="*/ 0 mins 1"/>
              <a:gd name="p0x14" fmla="+- p0x14s p0a3dx 0"/>
              <a:gd name="p0y14s" fmla="*/ 0 mins 1"/>
              <a:gd name="p0y14" fmla="+- p0y14s p0a3dy 0"/>
              <a:gd name="p0x15s" fmla="*/ 0 mins 1"/>
              <a:gd name="p0x15" fmla="+- p0x15s p0a3dx 0"/>
              <a:gd name="p0y15s" fmla="*/ 0 mins 1"/>
              <a:gd name="p0y15" fmla="+- p0y15s p0a3dy 0"/>
              <a:gd name="p0x16s" fmla="*/ 1 mins 1"/>
              <a:gd name="p0x16" fmla="+- p0x16s p0a3dx 0"/>
              <a:gd name="p0y16s" fmla="*/ 0 mins 1"/>
              <a:gd name="p0y16" fmla="+- p0y16s p0a3dy 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50000">
                <a:schemeClr val="accent1">
                  <a:lumMod val="80000"/>
                </a:schemeClr>
              </a:gs>
              <a:gs pos="80000">
                <a:schemeClr val="accent1">
                  <a:alpha val="0"/>
                  <a:lumMod val="80000"/>
                </a:schemeClr>
              </a:gs>
              <a:gs pos="100000">
                <a:schemeClr val="accent1">
                  <a:alpha val="0"/>
                  <a:lumMod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>
            <p:custDataLst>
              <p:tags r:id="rId4"/>
            </p:custDataLst>
          </p:nvPr>
        </p:nvSpPr>
        <p:spPr>
          <a:xfrm>
            <a:off x="609600" y="1523365"/>
            <a:ext cx="6858000" cy="1439545"/>
          </a:xfrm>
          <a:custGeom>
            <a:avLst/>
            <a:gdLst>
              <a:gd name="sw" fmla="*/ 1 w 10800"/>
              <a:gd name="sh" fmla="*/ 1 h 2266"/>
              <a:gd name="mins" fmla="min sw sh"/>
              <a:gd name="dsw" fmla="+- 0 sw mins"/>
              <a:gd name="dsh" fmla="+- 0 sh mins"/>
              <a:gd name="p0x0" fmla="*/ 240 w 10800"/>
              <a:gd name="p0y0" fmla="*/ 0 h 2266"/>
              <a:gd name="p0x1" fmla="*/ 10560 w 10800"/>
              <a:gd name="p0y1" fmla="*/ 0 h 2266"/>
              <a:gd name="p0x2" fmla="*/ 10692 w 10800"/>
              <a:gd name="p0y2" fmla="*/ 0 h 2266"/>
              <a:gd name="p0x3" fmla="*/ 10800 w 10800"/>
              <a:gd name="p0y3" fmla="*/ 107 h 2266"/>
              <a:gd name="p0x4" fmla="*/ 10800 w 10800"/>
              <a:gd name="p0y4" fmla="*/ 240 h 2266"/>
              <a:gd name="p0x5" fmla="*/ 10800 w 10800"/>
              <a:gd name="p0y5" fmla="*/ 2026 h 2266"/>
              <a:gd name="p0x6" fmla="*/ 10800 w 10800"/>
              <a:gd name="p0y6" fmla="*/ 2159 h 2266"/>
              <a:gd name="p0x7" fmla="*/ 10692 w 10800"/>
              <a:gd name="p0y7" fmla="*/ 2266 h 2266"/>
              <a:gd name="p0x8" fmla="*/ 10560 w 10800"/>
              <a:gd name="p0y8" fmla="*/ 2266 h 2266"/>
              <a:gd name="p0x9" fmla="*/ 240 w 10800"/>
              <a:gd name="p0y9" fmla="*/ 2266 h 2266"/>
              <a:gd name="p0x10" fmla="*/ 107 w 10800"/>
              <a:gd name="p0y10" fmla="*/ 2266 h 2266"/>
              <a:gd name="p0x11" fmla="*/ 0 w 10800"/>
              <a:gd name="p0y11" fmla="*/ 2159 h 2266"/>
              <a:gd name="p0x12" fmla="*/ 0 w 10800"/>
              <a:gd name="p0y12" fmla="*/ 2026 h 2266"/>
              <a:gd name="p0x13" fmla="*/ 0 w 10800"/>
              <a:gd name="p0y13" fmla="*/ 240 h 2266"/>
              <a:gd name="p0x14" fmla="*/ 0 w 10800"/>
              <a:gd name="p0y14" fmla="*/ 107 h 2266"/>
              <a:gd name="p0x15" fmla="*/ 107 w 10800"/>
              <a:gd name="p0y15" fmla="*/ 0 h 2266"/>
              <a:gd name="p0x16" fmla="*/ 240 w 10800"/>
              <a:gd name="p0y16" fmla="*/ 0 h 226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838200" y="1772920"/>
            <a:ext cx="64008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立足神湾镇农业高质量发展需求</a:t>
            </a:r>
            <a:endParaRPr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838200" y="2179320"/>
            <a:ext cx="6400800" cy="533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方案紧密围绕神湾镇农业高质量发展的内在要求，旨在通过优化资源配置，提升粮食生产的质量与效益，推动农业产业升级。</a:t>
            </a:r>
            <a:endParaRPr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7"/>
            </p:custDataLst>
          </p:nvPr>
        </p:nvSpPr>
        <p:spPr>
          <a:xfrm>
            <a:off x="609600" y="3166110"/>
            <a:ext cx="6858000" cy="1439545"/>
          </a:xfrm>
          <a:custGeom>
            <a:avLst/>
            <a:gdLst>
              <a:gd name="sw" fmla="*/ 1 w 10800"/>
              <a:gd name="sh" fmla="*/ 1 h 2266"/>
              <a:gd name="mins" fmla="min sw sh"/>
              <a:gd name="dsw" fmla="+- 0 sw mins"/>
              <a:gd name="dsh" fmla="+- 0 sh mins"/>
              <a:gd name="p0x0" fmla="*/ 240 w 10800"/>
              <a:gd name="p0y0" fmla="*/ 0 h 2266"/>
              <a:gd name="p0x1" fmla="*/ 10560 w 10800"/>
              <a:gd name="p0y1" fmla="*/ 0 h 2266"/>
              <a:gd name="p0x2" fmla="*/ 10692 w 10800"/>
              <a:gd name="p0y2" fmla="*/ 0 h 2266"/>
              <a:gd name="p0x3" fmla="*/ 10800 w 10800"/>
              <a:gd name="p0y3" fmla="*/ 107 h 2266"/>
              <a:gd name="p0x4" fmla="*/ 10800 w 10800"/>
              <a:gd name="p0y4" fmla="*/ 240 h 2266"/>
              <a:gd name="p0x5" fmla="*/ 10800 w 10800"/>
              <a:gd name="p0y5" fmla="*/ 2026 h 2266"/>
              <a:gd name="p0x6" fmla="*/ 10800 w 10800"/>
              <a:gd name="p0y6" fmla="*/ 2159 h 2266"/>
              <a:gd name="p0x7" fmla="*/ 10692 w 10800"/>
              <a:gd name="p0y7" fmla="*/ 2266 h 2266"/>
              <a:gd name="p0x8" fmla="*/ 10560 w 10800"/>
              <a:gd name="p0y8" fmla="*/ 2266 h 2266"/>
              <a:gd name="p0x9" fmla="*/ 240 w 10800"/>
              <a:gd name="p0y9" fmla="*/ 2266 h 2266"/>
              <a:gd name="p0x10" fmla="*/ 107 w 10800"/>
              <a:gd name="p0y10" fmla="*/ 2266 h 2266"/>
              <a:gd name="p0x11" fmla="*/ 0 w 10800"/>
              <a:gd name="p0y11" fmla="*/ 2159 h 2266"/>
              <a:gd name="p0x12" fmla="*/ 0 w 10800"/>
              <a:gd name="p0y12" fmla="*/ 2026 h 2266"/>
              <a:gd name="p0x13" fmla="*/ 0 w 10800"/>
              <a:gd name="p0y13" fmla="*/ 240 h 2266"/>
              <a:gd name="p0x14" fmla="*/ 0 w 10800"/>
              <a:gd name="p0y14" fmla="*/ 107 h 2266"/>
              <a:gd name="p0x15" fmla="*/ 107 w 10800"/>
              <a:gd name="p0y15" fmla="*/ 0 h 2266"/>
              <a:gd name="p0x16" fmla="*/ 240 w 10800"/>
              <a:gd name="p0y16" fmla="*/ 0 h 226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838200" y="3415665"/>
            <a:ext cx="64008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落实国家粮食安全战略</a:t>
            </a:r>
            <a:endParaRPr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838200" y="3822065"/>
            <a:ext cx="6400800" cy="533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为积极响应国家关于保障粮食安全的重要部署，神湾镇通过制定本方案，切实承担起维护区域粮食安全的责任，确保粮食生产稳定。</a:t>
            </a:r>
            <a:endParaRPr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10"/>
            </p:custDataLst>
          </p:nvPr>
        </p:nvSpPr>
        <p:spPr>
          <a:xfrm>
            <a:off x="609600" y="4808855"/>
            <a:ext cx="6858000" cy="1439545"/>
          </a:xfrm>
          <a:custGeom>
            <a:avLst/>
            <a:gdLst>
              <a:gd name="sw" fmla="*/ 1 w 10800"/>
              <a:gd name="sh" fmla="*/ 1 h 2266"/>
              <a:gd name="mins" fmla="min sw sh"/>
              <a:gd name="dsw" fmla="+- 0 sw mins"/>
              <a:gd name="dsh" fmla="+- 0 sh mins"/>
              <a:gd name="p0x0" fmla="*/ 240 w 10800"/>
              <a:gd name="p0y0" fmla="*/ 0 h 2266"/>
              <a:gd name="p0x1" fmla="*/ 10560 w 10800"/>
              <a:gd name="p0y1" fmla="*/ 0 h 2266"/>
              <a:gd name="p0x2" fmla="*/ 10692 w 10800"/>
              <a:gd name="p0y2" fmla="*/ 0 h 2266"/>
              <a:gd name="p0x3" fmla="*/ 10800 w 10800"/>
              <a:gd name="p0y3" fmla="*/ 107 h 2266"/>
              <a:gd name="p0x4" fmla="*/ 10800 w 10800"/>
              <a:gd name="p0y4" fmla="*/ 240 h 2266"/>
              <a:gd name="p0x5" fmla="*/ 10800 w 10800"/>
              <a:gd name="p0y5" fmla="*/ 2026 h 2266"/>
              <a:gd name="p0x6" fmla="*/ 10800 w 10800"/>
              <a:gd name="p0y6" fmla="*/ 2159 h 2266"/>
              <a:gd name="p0x7" fmla="*/ 10692 w 10800"/>
              <a:gd name="p0y7" fmla="*/ 2266 h 2266"/>
              <a:gd name="p0x8" fmla="*/ 10560 w 10800"/>
              <a:gd name="p0y8" fmla="*/ 2266 h 2266"/>
              <a:gd name="p0x9" fmla="*/ 240 w 10800"/>
              <a:gd name="p0y9" fmla="*/ 2266 h 2266"/>
              <a:gd name="p0x10" fmla="*/ 107 w 10800"/>
              <a:gd name="p0y10" fmla="*/ 2266 h 2266"/>
              <a:gd name="p0x11" fmla="*/ 0 w 10800"/>
              <a:gd name="p0y11" fmla="*/ 2159 h 2266"/>
              <a:gd name="p0x12" fmla="*/ 0 w 10800"/>
              <a:gd name="p0y12" fmla="*/ 2026 h 2266"/>
              <a:gd name="p0x13" fmla="*/ 0 w 10800"/>
              <a:gd name="p0y13" fmla="*/ 240 h 2266"/>
              <a:gd name="p0x14" fmla="*/ 0 w 10800"/>
              <a:gd name="p0y14" fmla="*/ 107 h 2266"/>
              <a:gd name="p0x15" fmla="*/ 107 w 10800"/>
              <a:gd name="p0y15" fmla="*/ 0 h 2266"/>
              <a:gd name="p0x16" fmla="*/ 240 w 10800"/>
              <a:gd name="p0y16" fmla="*/ 0 h 226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838200" y="5058410"/>
            <a:ext cx="64008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承接市级粮食生产任务</a:t>
            </a:r>
            <a:endParaRPr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838200" y="5464810"/>
            <a:ext cx="6400800" cy="533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根据市级粮食生产任务的相关要求，神湾镇需通过具体措施确保粮食种植面积和产量达标，本方案是承接市级任务的重要举措。</a:t>
            </a:r>
            <a:endParaRPr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idx="1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>
                    <a:lumMod val="0"/>
                    <a:lumOff val="100000"/>
                  </a:schemeClr>
                </a:solidFill>
                <a:latin typeface="+mj-lt"/>
                <a:ea typeface="+mj-ea"/>
              </a:rPr>
              <a:t>政策出台的背景</a:t>
            </a:r>
            <a:endParaRPr lang="zh-CN" altLang="en-US">
              <a:solidFill>
                <a:schemeClr val="tx1">
                  <a:lumMod val="0"/>
                  <a:lumOff val="100000"/>
                </a:schemeClr>
              </a:solidFill>
              <a:latin typeface="+mj-lt"/>
              <a:ea typeface="+mj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0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+mj-lt"/>
                <a:ea typeface="+mj-ea"/>
              </a:rPr>
              <a:t>政策制定的目的</a:t>
            </a:r>
            <a:endParaRPr lang="zh-CN" altLang="en-US">
              <a:latin typeface="+mj-lt"/>
              <a:ea typeface="+mj-ea"/>
            </a:endParaRPr>
          </a:p>
        </p:txBody>
      </p:sp>
      <p:sp>
        <p:nvSpPr>
          <p:cNvPr id="13" name="任意多边形 12"/>
          <p:cNvSpPr/>
          <p:nvPr>
            <p:custDataLst>
              <p:tags r:id="rId2"/>
            </p:custDataLst>
          </p:nvPr>
        </p:nvSpPr>
        <p:spPr>
          <a:xfrm>
            <a:off x="609600" y="1523365"/>
            <a:ext cx="10972800" cy="1439545"/>
          </a:xfrm>
          <a:custGeom>
            <a:avLst/>
            <a:gdLst>
              <a:gd name="sw" fmla="*/ 1 w 17280"/>
              <a:gd name="sh" fmla="*/ 1 h 2266"/>
              <a:gd name="mins" fmla="min sw sh"/>
              <a:gd name="dsw" fmla="+- 0 sw mins"/>
              <a:gd name="dsh" fmla="+- 0 sh mins"/>
              <a:gd name="p0x0" fmla="*/ 240 w 17280"/>
              <a:gd name="p0y0" fmla="*/ 0 h 2266"/>
              <a:gd name="p0x1" fmla="*/ 17040 w 17280"/>
              <a:gd name="p0y1" fmla="*/ 0 h 2266"/>
              <a:gd name="p0x2" fmla="*/ 17172 w 17280"/>
              <a:gd name="p0y2" fmla="*/ 0 h 2266"/>
              <a:gd name="p0x3" fmla="*/ 17280 w 17280"/>
              <a:gd name="p0y3" fmla="*/ 107 h 2266"/>
              <a:gd name="p0x4" fmla="*/ 17280 w 17280"/>
              <a:gd name="p0y4" fmla="*/ 240 h 2266"/>
              <a:gd name="p0x5" fmla="*/ 17280 w 17280"/>
              <a:gd name="p0y5" fmla="*/ 2026 h 2266"/>
              <a:gd name="p0x6" fmla="*/ 17280 w 17280"/>
              <a:gd name="p0y6" fmla="*/ 2159 h 2266"/>
              <a:gd name="p0x7" fmla="*/ 17172 w 17280"/>
              <a:gd name="p0y7" fmla="*/ 2266 h 2266"/>
              <a:gd name="p0x8" fmla="*/ 17040 w 17280"/>
              <a:gd name="p0y8" fmla="*/ 2266 h 2266"/>
              <a:gd name="p0x9" fmla="*/ 240 w 17280"/>
              <a:gd name="p0y9" fmla="*/ 2266 h 2266"/>
              <a:gd name="p0x10" fmla="*/ 107 w 17280"/>
              <a:gd name="p0y10" fmla="*/ 2266 h 2266"/>
              <a:gd name="p0x11" fmla="*/ 0 w 17280"/>
              <a:gd name="p0y11" fmla="*/ 2159 h 2266"/>
              <a:gd name="p0x12" fmla="*/ 0 w 17280"/>
              <a:gd name="p0y12" fmla="*/ 2026 h 2266"/>
              <a:gd name="p0x13" fmla="*/ 0 w 17280"/>
              <a:gd name="p0y13" fmla="*/ 240 h 2266"/>
              <a:gd name="p0x14" fmla="*/ 0 w 17280"/>
              <a:gd name="p0y14" fmla="*/ 107 h 2266"/>
              <a:gd name="p0x15" fmla="*/ 107 w 17280"/>
              <a:gd name="p0y15" fmla="*/ 0 h 2266"/>
              <a:gd name="p0x16" fmla="*/ 240 w 17280"/>
              <a:gd name="p0y16" fmla="*/ 0 h 226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838200" y="1836420"/>
            <a:ext cx="812800" cy="812800"/>
          </a:xfrm>
          <a:custGeom>
            <a:avLst/>
            <a:gdLst>
              <a:gd name="sw" fmla="*/ 1 w 1280"/>
              <a:gd name="sh" fmla="*/ 1 h 1280"/>
              <a:gd name="mins" fmla="min sw sh"/>
              <a:gd name="dsw" fmla="+- 0 sw mins"/>
              <a:gd name="dsh" fmla="+- 0 sh mins"/>
              <a:gd name="p0x0" fmla="*/ 640 w 1280"/>
              <a:gd name="p0y0" fmla="*/ 0 h 1280"/>
              <a:gd name="p0x1" fmla="*/ 993 w 1280"/>
              <a:gd name="p0y1" fmla="*/ 0 h 1280"/>
              <a:gd name="p0x2" fmla="*/ 1280 w 1280"/>
              <a:gd name="p0y2" fmla="*/ 286 h 1280"/>
              <a:gd name="p0x3" fmla="*/ 1280 w 1280"/>
              <a:gd name="p0y3" fmla="*/ 640 h 1280"/>
              <a:gd name="p0x4" fmla="*/ 1280 w 1280"/>
              <a:gd name="p0y4" fmla="*/ 993 h 1280"/>
              <a:gd name="p0x5" fmla="*/ 993 w 1280"/>
              <a:gd name="p0y5" fmla="*/ 1280 h 1280"/>
              <a:gd name="p0x6" fmla="*/ 640 w 1280"/>
              <a:gd name="p0y6" fmla="*/ 1280 h 1280"/>
              <a:gd name="p0x7" fmla="*/ 286 w 1280"/>
              <a:gd name="p0y7" fmla="*/ 1280 h 1280"/>
              <a:gd name="p0x8" fmla="*/ 0 w 1280"/>
              <a:gd name="p0y8" fmla="*/ 993 h 1280"/>
              <a:gd name="p0x9" fmla="*/ 0 w 1280"/>
              <a:gd name="p0y9" fmla="*/ 640 h 1280"/>
              <a:gd name="p0x10" fmla="*/ 0 w 1280"/>
              <a:gd name="p0y10" fmla="*/ 286 h 1280"/>
              <a:gd name="p0x11" fmla="*/ 286 w 1280"/>
              <a:gd name="p0y11" fmla="*/ 0 h 1280"/>
              <a:gd name="p0x12" fmla="*/ 640 w 1280"/>
              <a:gd name="p0y12" fmla="*/ 0 h 128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838200" y="1836420"/>
            <a:ext cx="812800" cy="812800"/>
          </a:xfrm>
          <a:prstGeom prst="rect">
            <a:avLst/>
          </a:prstGeom>
          <a:noFill/>
        </p:spPr>
        <p:txBody>
          <a:bodyPr wrap="square" lIns="17780" tIns="0" rIns="17780" bIns="0" rtlCol="0" anchor="ctr">
            <a:noAutofit/>
          </a:bodyPr>
          <a:p>
            <a:pPr algn="ctr">
              <a:lnSpc>
                <a:spcPct val="100000"/>
              </a:lnSpc>
            </a:pPr>
            <a:r>
              <a:rPr sz="2795">
                <a:solidFill>
                  <a:schemeClr val="accent1">
                    <a:lumMod val="0"/>
                    <a:lumOff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sz="2795">
              <a:solidFill>
                <a:schemeClr val="accent1">
                  <a:lumMod val="0"/>
                  <a:lumOff val="10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854200" y="1772920"/>
            <a:ext cx="94996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激励种粮主体积极性</a:t>
            </a:r>
            <a:endParaRPr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854200" y="2179320"/>
            <a:ext cx="9499600" cy="533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通过财政补助的方式，直接给予农户、合作社、农业企业等种粮主体经济支持，有效提升其种粮意愿和积极性。</a:t>
            </a:r>
            <a:endParaRPr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7"/>
            </p:custDataLst>
          </p:nvPr>
        </p:nvSpPr>
        <p:spPr>
          <a:xfrm>
            <a:off x="609600" y="3166110"/>
            <a:ext cx="10972800" cy="1438910"/>
          </a:xfrm>
          <a:custGeom>
            <a:avLst/>
            <a:gdLst>
              <a:gd name="sw" fmla="*/ 1 w 17280"/>
              <a:gd name="sh" fmla="*/ 1 h 2266"/>
              <a:gd name="mins" fmla="min sw sh"/>
              <a:gd name="dsw" fmla="+- 0 sw mins"/>
              <a:gd name="dsh" fmla="+- 0 sh mins"/>
              <a:gd name="p0x0" fmla="*/ 240 w 17280"/>
              <a:gd name="p0y0" fmla="*/ 0 h 2266"/>
              <a:gd name="p0x1" fmla="*/ 17040 w 17280"/>
              <a:gd name="p0y1" fmla="*/ 0 h 2266"/>
              <a:gd name="p0x2" fmla="*/ 17172 w 17280"/>
              <a:gd name="p0y2" fmla="*/ 0 h 2266"/>
              <a:gd name="p0x3" fmla="*/ 17280 w 17280"/>
              <a:gd name="p0y3" fmla="*/ 107 h 2266"/>
              <a:gd name="p0x4" fmla="*/ 17280 w 17280"/>
              <a:gd name="p0y4" fmla="*/ 240 h 2266"/>
              <a:gd name="p0x5" fmla="*/ 17280 w 17280"/>
              <a:gd name="p0y5" fmla="*/ 2026 h 2266"/>
              <a:gd name="p0x6" fmla="*/ 17280 w 17280"/>
              <a:gd name="p0y6" fmla="*/ 2158 h 2266"/>
              <a:gd name="p0x7" fmla="*/ 17172 w 17280"/>
              <a:gd name="p0y7" fmla="*/ 2266 h 2266"/>
              <a:gd name="p0x8" fmla="*/ 17040 w 17280"/>
              <a:gd name="p0y8" fmla="*/ 2266 h 2266"/>
              <a:gd name="p0x9" fmla="*/ 240 w 17280"/>
              <a:gd name="p0y9" fmla="*/ 2266 h 2266"/>
              <a:gd name="p0x10" fmla="*/ 107 w 17280"/>
              <a:gd name="p0y10" fmla="*/ 2266 h 2266"/>
              <a:gd name="p0x11" fmla="*/ 0 w 17280"/>
              <a:gd name="p0y11" fmla="*/ 2158 h 2266"/>
              <a:gd name="p0x12" fmla="*/ 0 w 17280"/>
              <a:gd name="p0y12" fmla="*/ 2026 h 2266"/>
              <a:gd name="p0x13" fmla="*/ 0 w 17280"/>
              <a:gd name="p0y13" fmla="*/ 240 h 2266"/>
              <a:gd name="p0x14" fmla="*/ 0 w 17280"/>
              <a:gd name="p0y14" fmla="*/ 107 h 2266"/>
              <a:gd name="p0x15" fmla="*/ 107 w 17280"/>
              <a:gd name="p0y15" fmla="*/ 0 h 2266"/>
              <a:gd name="p0x16" fmla="*/ 240 w 17280"/>
              <a:gd name="p0y16" fmla="*/ 0 h 226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8"/>
            </p:custDataLst>
          </p:nvPr>
        </p:nvSpPr>
        <p:spPr>
          <a:xfrm>
            <a:off x="838200" y="3479165"/>
            <a:ext cx="812800" cy="812800"/>
          </a:xfrm>
          <a:custGeom>
            <a:avLst/>
            <a:gdLst>
              <a:gd name="sw" fmla="*/ 1 w 1280"/>
              <a:gd name="sh" fmla="*/ 1 h 1280"/>
              <a:gd name="mins" fmla="min sw sh"/>
              <a:gd name="dsw" fmla="+- 0 sw mins"/>
              <a:gd name="dsh" fmla="+- 0 sh mins"/>
              <a:gd name="p0x0" fmla="*/ 640 w 1280"/>
              <a:gd name="p0y0" fmla="*/ 0 h 1280"/>
              <a:gd name="p0x1" fmla="*/ 993 w 1280"/>
              <a:gd name="p0y1" fmla="*/ 0 h 1280"/>
              <a:gd name="p0x2" fmla="*/ 1280 w 1280"/>
              <a:gd name="p0y2" fmla="*/ 286 h 1280"/>
              <a:gd name="p0x3" fmla="*/ 1280 w 1280"/>
              <a:gd name="p0y3" fmla="*/ 640 h 1280"/>
              <a:gd name="p0x4" fmla="*/ 1280 w 1280"/>
              <a:gd name="p0y4" fmla="*/ 993 h 1280"/>
              <a:gd name="p0x5" fmla="*/ 993 w 1280"/>
              <a:gd name="p0y5" fmla="*/ 1280 h 1280"/>
              <a:gd name="p0x6" fmla="*/ 640 w 1280"/>
              <a:gd name="p0y6" fmla="*/ 1280 h 1280"/>
              <a:gd name="p0x7" fmla="*/ 286 w 1280"/>
              <a:gd name="p0y7" fmla="*/ 1280 h 1280"/>
              <a:gd name="p0x8" fmla="*/ 0 w 1280"/>
              <a:gd name="p0y8" fmla="*/ 993 h 1280"/>
              <a:gd name="p0x9" fmla="*/ 0 w 1280"/>
              <a:gd name="p0y9" fmla="*/ 640 h 1280"/>
              <a:gd name="p0x10" fmla="*/ 0 w 1280"/>
              <a:gd name="p0y10" fmla="*/ 286 h 1280"/>
              <a:gd name="p0x11" fmla="*/ 286 w 1280"/>
              <a:gd name="p0y11" fmla="*/ 0 h 1280"/>
              <a:gd name="p0x12" fmla="*/ 640 w 1280"/>
              <a:gd name="p0y12" fmla="*/ 0 h 128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838200" y="3479165"/>
            <a:ext cx="812800" cy="812800"/>
          </a:xfrm>
          <a:prstGeom prst="rect">
            <a:avLst/>
          </a:prstGeom>
          <a:noFill/>
        </p:spPr>
        <p:txBody>
          <a:bodyPr wrap="square" lIns="17780" tIns="0" rIns="17780" bIns="0" rtlCol="0" anchor="ctr">
            <a:noAutofit/>
          </a:bodyPr>
          <a:p>
            <a:pPr algn="ctr">
              <a:lnSpc>
                <a:spcPct val="100000"/>
              </a:lnSpc>
            </a:pPr>
            <a:r>
              <a:rPr sz="2795">
                <a:solidFill>
                  <a:schemeClr val="accent1">
                    <a:lumMod val="0"/>
                    <a:lumOff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sz="2795">
              <a:solidFill>
                <a:schemeClr val="accent1">
                  <a:lumMod val="0"/>
                  <a:lumOff val="10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1854200" y="3415665"/>
            <a:ext cx="94996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稳定粮食种植面积与产量</a:t>
            </a:r>
            <a:endParaRPr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1854200" y="3822065"/>
            <a:ext cx="9499600" cy="533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以补助政策为杠杆，引导种粮主体稳定粮食种植面积，保障水稻、玉米、薯类、豆类等主要粮食作物的产量，确保粮食供应稳定。</a:t>
            </a:r>
            <a:endParaRPr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12"/>
            </p:custDataLst>
          </p:nvPr>
        </p:nvSpPr>
        <p:spPr>
          <a:xfrm>
            <a:off x="609600" y="4808220"/>
            <a:ext cx="10972800" cy="1439545"/>
          </a:xfrm>
          <a:custGeom>
            <a:avLst/>
            <a:gdLst>
              <a:gd name="sw" fmla="*/ 1 w 17280"/>
              <a:gd name="sh" fmla="*/ 1 h 2266"/>
              <a:gd name="mins" fmla="min sw sh"/>
              <a:gd name="dsw" fmla="+- 0 sw mins"/>
              <a:gd name="dsh" fmla="+- 0 sh mins"/>
              <a:gd name="p0x0" fmla="*/ 240 w 17280"/>
              <a:gd name="p0y0" fmla="*/ 0 h 2266"/>
              <a:gd name="p0x1" fmla="*/ 17040 w 17280"/>
              <a:gd name="p0y1" fmla="*/ 0 h 2266"/>
              <a:gd name="p0x2" fmla="*/ 17172 w 17280"/>
              <a:gd name="p0y2" fmla="*/ 0 h 2266"/>
              <a:gd name="p0x3" fmla="*/ 17280 w 17280"/>
              <a:gd name="p0y3" fmla="*/ 107 h 2266"/>
              <a:gd name="p0x4" fmla="*/ 17280 w 17280"/>
              <a:gd name="p0y4" fmla="*/ 240 h 2266"/>
              <a:gd name="p0x5" fmla="*/ 17280 w 17280"/>
              <a:gd name="p0y5" fmla="*/ 2026 h 2266"/>
              <a:gd name="p0x6" fmla="*/ 17280 w 17280"/>
              <a:gd name="p0y6" fmla="*/ 2159 h 2266"/>
              <a:gd name="p0x7" fmla="*/ 17172 w 17280"/>
              <a:gd name="p0y7" fmla="*/ 2266 h 2266"/>
              <a:gd name="p0x8" fmla="*/ 17040 w 17280"/>
              <a:gd name="p0y8" fmla="*/ 2266 h 2266"/>
              <a:gd name="p0x9" fmla="*/ 240 w 17280"/>
              <a:gd name="p0y9" fmla="*/ 2266 h 2266"/>
              <a:gd name="p0x10" fmla="*/ 107 w 17280"/>
              <a:gd name="p0y10" fmla="*/ 2266 h 2266"/>
              <a:gd name="p0x11" fmla="*/ 0 w 17280"/>
              <a:gd name="p0y11" fmla="*/ 2159 h 2266"/>
              <a:gd name="p0x12" fmla="*/ 0 w 17280"/>
              <a:gd name="p0y12" fmla="*/ 2026 h 2266"/>
              <a:gd name="p0x13" fmla="*/ 0 w 17280"/>
              <a:gd name="p0y13" fmla="*/ 240 h 2266"/>
              <a:gd name="p0x14" fmla="*/ 0 w 17280"/>
              <a:gd name="p0y14" fmla="*/ 107 h 2266"/>
              <a:gd name="p0x15" fmla="*/ 107 w 17280"/>
              <a:gd name="p0y15" fmla="*/ 0 h 2266"/>
              <a:gd name="p0x16" fmla="*/ 240 w 17280"/>
              <a:gd name="p0y16" fmla="*/ 0 h 226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0"/>
              <a:lumOff val="10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13"/>
            </p:custDataLst>
          </p:nvPr>
        </p:nvSpPr>
        <p:spPr>
          <a:xfrm>
            <a:off x="838200" y="5121910"/>
            <a:ext cx="812800" cy="812800"/>
          </a:xfrm>
          <a:custGeom>
            <a:avLst/>
            <a:gdLst>
              <a:gd name="sw" fmla="*/ 1 w 1280"/>
              <a:gd name="sh" fmla="*/ 1 h 1280"/>
              <a:gd name="mins" fmla="min sw sh"/>
              <a:gd name="dsw" fmla="+- 0 sw mins"/>
              <a:gd name="dsh" fmla="+- 0 sh mins"/>
              <a:gd name="p0x0" fmla="*/ 640 w 1280"/>
              <a:gd name="p0y0" fmla="*/ 0 h 1280"/>
              <a:gd name="p0x1" fmla="*/ 993 w 1280"/>
              <a:gd name="p0y1" fmla="*/ 0 h 1280"/>
              <a:gd name="p0x2" fmla="*/ 1280 w 1280"/>
              <a:gd name="p0y2" fmla="*/ 286 h 1280"/>
              <a:gd name="p0x3" fmla="*/ 1280 w 1280"/>
              <a:gd name="p0y3" fmla="*/ 640 h 1280"/>
              <a:gd name="p0x4" fmla="*/ 1280 w 1280"/>
              <a:gd name="p0y4" fmla="*/ 993 h 1280"/>
              <a:gd name="p0x5" fmla="*/ 993 w 1280"/>
              <a:gd name="p0y5" fmla="*/ 1280 h 1280"/>
              <a:gd name="p0x6" fmla="*/ 640 w 1280"/>
              <a:gd name="p0y6" fmla="*/ 1280 h 1280"/>
              <a:gd name="p0x7" fmla="*/ 286 w 1280"/>
              <a:gd name="p0y7" fmla="*/ 1280 h 1280"/>
              <a:gd name="p0x8" fmla="*/ 0 w 1280"/>
              <a:gd name="p0y8" fmla="*/ 993 h 1280"/>
              <a:gd name="p0x9" fmla="*/ 0 w 1280"/>
              <a:gd name="p0y9" fmla="*/ 640 h 1280"/>
              <a:gd name="p0x10" fmla="*/ 0 w 1280"/>
              <a:gd name="p0y10" fmla="*/ 286 h 1280"/>
              <a:gd name="p0x11" fmla="*/ 286 w 1280"/>
              <a:gd name="p0y11" fmla="*/ 0 h 1280"/>
              <a:gd name="p0x12" fmla="*/ 640 w 1280"/>
              <a:gd name="p0y12" fmla="*/ 0 h 128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838200" y="5121910"/>
            <a:ext cx="812800" cy="812800"/>
          </a:xfrm>
          <a:prstGeom prst="rect">
            <a:avLst/>
          </a:prstGeom>
          <a:noFill/>
        </p:spPr>
        <p:txBody>
          <a:bodyPr wrap="square" lIns="17780" tIns="0" rIns="17780" bIns="0" rtlCol="0" anchor="ctr">
            <a:noAutofit/>
          </a:bodyPr>
          <a:p>
            <a:pPr algn="ctr">
              <a:lnSpc>
                <a:spcPct val="100000"/>
              </a:lnSpc>
            </a:pPr>
            <a:r>
              <a:rPr sz="2795">
                <a:solidFill>
                  <a:schemeClr val="accent1">
                    <a:lumMod val="0"/>
                    <a:lumOff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sz="2795">
              <a:solidFill>
                <a:schemeClr val="accent1">
                  <a:lumMod val="0"/>
                  <a:lumOff val="10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1854200" y="5058410"/>
            <a:ext cx="94996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保障政策连续性</a:t>
            </a:r>
            <a:endParaRPr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1854200" y="5464810"/>
            <a:ext cx="9499600" cy="533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针对旧方案到期的情况，本方案实现了补助政策的无缝衔接，避免出现政策真空，为种粮主体提供稳定的政策预期。</a:t>
            </a:r>
            <a:endParaRPr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核心补助原则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补助原则概述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40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先种后补，镇村核实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以实际种植为前提，由村社、镇级逐层开展种植情况核实工作。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402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统一标准，便捷监督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制定统一补助标准，流程设计简便，便于各方监督管理。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403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准确上报，杜绝遗漏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确保申报信息真实准确，不出现虚报、漏报情况。</a:t>
            </a:r>
            <a:endParaRPr lang="zh-CN" altLang="en-US"/>
          </a:p>
        </p:txBody>
      </p:sp>
      <p:sp>
        <p:nvSpPr>
          <p:cNvPr id="15" name="装饰  3"/>
          <p:cNvSpPr>
            <a:spLocks noGrp="1"/>
          </p:cNvSpPr>
          <p:nvPr>
            <p:ph type="body" idx="16404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7"/>
            <p:custDataLst>
              <p:tags r:id="rId15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5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公开公平，分配透明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6"/>
            <p:custDataLst>
              <p:tags r:id="rId1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补助标准公开，分配过程公正透明，保障各方权益。</a:t>
            </a:r>
            <a:endParaRPr lang="zh-CN" altLang="en-US"/>
          </a:p>
        </p:txBody>
      </p:sp>
      <p:sp>
        <p:nvSpPr>
          <p:cNvPr id="19" name="装饰  7"/>
          <p:cNvSpPr>
            <a:spLocks noGrp="1"/>
          </p:cNvSpPr>
          <p:nvPr>
            <p:ph type="body" idx="16405"/>
            <p:custDataLst>
              <p:tags r:id="rId1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400"/>
            <p:custDataLst>
              <p:tags r:id="rId19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8"/>
            <p:custDataLst>
              <p:tags r:id="rId2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及时到位，专款专用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9"/>
            <p:custDataLst>
              <p:tags r:id="rId2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补助资金按时发放，且需专项用于粮食生产相关用途。</a:t>
            </a:r>
            <a:endParaRPr lang="zh-CN" altLang="en-US"/>
          </a:p>
        </p:txBody>
      </p:sp>
    </p:spTree>
    <p:custDataLst>
      <p:tags r:id="rId2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补助对象与申报条件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0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46ca5c3e5315106384745316207cfabd6259c79"/>
  <p:tag name="KSO_WM_NEWLAYOUT_ID" val="2385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0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0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0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2a187cd1fb88a28b74da38e2b281f4123155d4f"/>
  <p:tag name="KSO_WM_NEWLAYOUT_ID" val="1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0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1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1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1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a027dec125ee5d7eb19cee2ac8715840c3cf964"/>
  <p:tag name="KSO_WM_NEWLAYOUT_GROUP_ID" val="layout_1-5"/>
  <p:tag name="KSO_WM_NEWLAYOUT_ID" val="slide_61223ae7a7f7aefc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2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2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3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3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2265088c941f1621d866086403a61903f25546a5"/>
  <p:tag name="KSO_WM_NEWLAYOUT_GROUP_ID" val="layout_1-5"/>
  <p:tag name="KSO_WM_NEWLAYOUT_ID" val="slide_063b19861dc0a508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4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4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4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1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0_1_1_0"/>
  <p:tag name="KSO_WM_LAYOUT_CARDGROUP_FEATURE" val="1*1*5*1*1"/>
  <p:tag name="KSO_WM_LAYOUT_CARDGROUP_ID" val="fd0bb9f100554473bfedd38960e82988"/>
  <p:tag name="KSO_WM_LAYOUT_CARDGROUP_STYLE_INFO" val="C1_sc_p2*standard*0"/>
  <p:tag name="KSO_WM_LAYOUT_CARD_COUNT" val="3"/>
  <p:tag name="KSO_WM_LAYOUT_CHECK_HASH" val="d6ded419ac9554352b765eca663dced525aab967"/>
  <p:tag name="KSO_WM_LAYOUT_DOMHASH" val="0f47d3a79191b20efddc72f564c09dc6dfe15fce"/>
  <p:tag name="KSO_WM_LAYOUT_MCSHASH" val="22987016c16323f657ee5886832f4356a277d984"/>
  <p:tag name="KSO_WM_NEWLAYOUT_GROUP_ID" val="40"/>
  <p:tag name="KSO_WM_NEWLAYOUT_ID" val="lay_44d203f009798acb347d564745133717974a016f"/>
</p:tagLst>
</file>

<file path=ppt/tags/tag152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1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5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5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2ed5331efad8891974283bb002726b7d2355901"/>
  <p:tag name="KSO_WM_NEWLAYOUT_GROUP_ID" val="layout_51"/>
  <p:tag name="KSO_WM_NEWLAYOUT_ID" val="slide_090884a5b4d69dad"/>
</p:tagLst>
</file>

<file path=ppt/tags/tag1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6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6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d4868474baa5ce3e4ee8b66c2b8a8b33a64a765"/>
  <p:tag name="KSO_WM_NEWLAYOUT_GROUP_ID" val="layout_27"/>
  <p:tag name="KSO_WM_NEWLAYOUT_ID" val="slide_0fae1b0c482f3db5"/>
</p:tagLst>
</file>

<file path=ppt/tags/tag16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8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18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8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1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4b62600ce6f38e6cf5afecf07d1436b7bd79149"/>
  <p:tag name="KSO_WM_NEWLAYOUT_GROUP_ID" val="layout_42"/>
  <p:tag name="KSO_WM_NEWLAYOUT_ID" val="slide_a584adb009ce018d"/>
</p:tagLst>
</file>

<file path=ppt/tags/tag1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0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20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0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4fbc3eb35d8a09d06cd0ad0a3ec49e0b2bbd614"/>
  <p:tag name="KSO_WM_NEWLAYOUT_GROUP_ID" val="layout_31"/>
  <p:tag name="KSO_WM_NEWLAYOUT_ID" val="slide_5de812628256de36"/>
</p:tagLst>
</file>

<file path=ppt/tags/tag21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2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2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e7dfd6497f3a3f5ec9cb5e9c52537f87f9d3a8"/>
  <p:tag name="KSO_WM_NEWLAYOUT_GROUP_ID" val="layout_10014"/>
  <p:tag name="KSO_WM_NEWLAYOUT_ID" val="slide_ed917be40a08db69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4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4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4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038bd6eb016542ab6beb235bfa3b78ee21500c4"/>
  <p:tag name="KSO_WM_NEWLAYOUT_GROUP_ID" val="layout_35"/>
  <p:tag name="KSO_WM_NEWLAYOUT_ID" val="slide_815a72ac07ebc7d4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2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6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6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9ac8fe5d116ea5eec9343297d789c4c1dae5d3b"/>
  <p:tag name="KSO_WM_NEWLAYOUT_GROUP_ID" val="layout_53"/>
  <p:tag name="KSO_WM_NEWLAYOUT_ID" val="slide_1c63f389541666c8"/>
</p:tagLst>
</file>

<file path=ppt/tags/tag26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7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7bb8f8a0c26be930acb26e9b7864f46df06070e"/>
  <p:tag name="KSO_WM_NEWLAYOUT_GROUP_ID" val="layout_10007"/>
  <p:tag name="KSO_WM_NEWLAYOUT_ID" val="slide_2faf873680021aa9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8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8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e3c279ccf4a1db49e5996809e413b8ea2c599be"/>
  <p:tag name="KSO_WM_NEWLAYOUT_GROUP_ID" val="layout_62"/>
  <p:tag name="KSO_WM_NEWLAYOUT_ID" val="slide_52fe5cf5ee59daf9"/>
</p:tagLst>
</file>

<file path=ppt/tags/tag2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29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0985d67586d7845fe0e6cdf50e710f2c7e01d32"/>
  <p:tag name="KSO_WM_NEWLAYOUT_GROUP_ID" val="layout_63"/>
  <p:tag name="KSO_WM_NEWLAYOUT_ID" val="slide_7ab15765e931a75e"/>
</p:tagLst>
</file>

<file path=ppt/tags/tag3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0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0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08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0_0_1_0"/>
  <p:tag name="KSO_WM_LAYOUT_CARDGROUP_FEATURE" val="3*3*7*1*1"/>
  <p:tag name="KSO_WM_LAYOUT_CARDGROUP_ID" val="8a80569e021f44fab89e8eafef0d108f"/>
  <p:tag name="KSO_WM_LAYOUT_CARDGROUP_STYLE_INFO" val="C1_sc_p2*standard*1"/>
  <p:tag name="KSO_WM_LAYOUT_CARD_COUNT" val="4"/>
  <p:tag name="KSO_WM_LAYOUT_CHECK_HASH" val="b2e6754ae793d72105e4b72ee39285f9cd86be66"/>
  <p:tag name="KSO_WM_LAYOUT_DOMHASH" val="f5668c564ae9b4e4e76f3cc39407d3878926e36f"/>
  <p:tag name="KSO_WM_LAYOUT_MCSHASH" val="3414dd20a39b67eef3d2798c1b6fcbd94e62aa07"/>
  <p:tag name="KSO_WM_NEWLAYOUT_GROUP_ID" val="6"/>
  <p:tag name="KSO_WM_NEWLAYOUT_ID" val="lay_b852dd5a6fff5013a8acbabd8b3939b6424b8e55"/>
</p:tagLst>
</file>

<file path=ppt/tags/tag312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313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3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9abc73aff2a276d0d1ed858cdd90eff454efc76"/>
  <p:tag name="KSO_WM_NEWLAYOUT_GROUP_ID" val="layout_32"/>
  <p:tag name="KSO_WM_NEWLAYOUT_ID" val="slide_f95b87826d1fb558"/>
</p:tagLst>
</file>

<file path=ppt/tags/tag3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1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2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24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2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29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3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33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35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3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4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0c63dec40b87ceb5a1f4d115a7f688b0bc87641"/>
  <p:tag name="KSO_WM_NEWLAYOUT_GROUP_ID" val="layout_26"/>
  <p:tag name="KSO_WM_NEWLAYOUT_ID" val="slide_33b65c8d547e38d4"/>
</p:tagLst>
</file>

<file path=ppt/tags/tag3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5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5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5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f10379cd052de490efd1ba40cd7becc72a5ba11"/>
  <p:tag name="KSO_WM_NEWLAYOUT_GROUP_ID" val="layout_2"/>
  <p:tag name="KSO_WM_NEWLAYOUT_ID" val="slide_d665d6f003d2fe82"/>
</p:tagLst>
</file>

<file path=ppt/tags/tag35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6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7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7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ae7e38a1ebf0e928c489f9079ab87fde03cd77"/>
  <p:tag name="KSO_WM_NEWLAYOUT_GROUP_ID" val="layout_57"/>
  <p:tag name="KSO_WM_NEWLAYOUT_ID" val="slide_ef2b270f7310fad4"/>
</p:tagLst>
</file>

<file path=ppt/tags/tag37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36"/>
  <p:tag name="KSO_WM_TEMPLATE_CATEGORY" val="custom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8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36"/>
</p:tagLst>
</file>

<file path=ppt/tags/tag38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36"/>
</p:tagLst>
</file>

<file path=ppt/tags/tag38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8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8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8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8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90436"/>
  <p:tag name="KSO_WM_TEMPLATE_CATEGORY" val="custom"/>
  <p:tag name="KSO_WM_TEMPLATE_MASTER_TYPE" val="0"/>
  <p:tag name="KSO_WM_TAG_VERSION" val="3.0"/>
</p:tagLst>
</file>

<file path=ppt/tags/tag3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2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90.xml><?xml version="1.0" encoding="utf-8"?>
<p:tagLst xmlns:p="http://schemas.openxmlformats.org/presentationml/2006/main">
  <p:tag name="KSO_WM_AITEMPLATE_STYLE_ID" val="69796628150"/>
</p:tagLst>
</file>

<file path=ppt/tags/tag3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0_0_1_0"/>
  <p:tag name="KSO_WM_LAYOUT_CARDGROUP_FEATURE" val="1*4*7*1*1"/>
  <p:tag name="KSO_WM_LAYOUT_CARDGROUP_ID" val="4cfc02009d6d4f138f8496a68e9b8572"/>
  <p:tag name="KSO_WM_LAYOUT_CARDGROUP_STYLE_INFO" val="C1_sc_p2*standard*0"/>
  <p:tag name="KSO_WM_LAYOUT_CARD_COUNT" val="3"/>
  <p:tag name="KSO_WM_LAYOUT_CHECK_HASH" val="fc1185dd5da2f8e60d1b748cc8531bb692d351dc"/>
  <p:tag name="KSO_WM_LAYOUT_DOMHASH" val="bbb1017eed3f0489f6b3ab7cbd5899690f5bcc68"/>
  <p:tag name="KSO_WM_LAYOUT_MCSHASH" val="e908113ab1241296c4ff65282d9c0d6ee17ad26a"/>
  <p:tag name="KSO_WM_NEWLAYOUT_GROUP_ID" val="1"/>
  <p:tag name="KSO_WM_NEWLAYOUT_ID" val="lay_c718b4c607e8575d4a9025b6e45ce3da3a012d9c"/>
</p:tagLst>
</file>

<file path=ppt/tags/tag392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39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36"/>
</p:tagLst>
</file>

<file path=ppt/tags/tag39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36"/>
</p:tagLst>
</file>

<file path=ppt/tags/tag39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9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9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39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2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0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90436"/>
  <p:tag name="KSO_WM_TEMPLATE_CATEGORY" val="custom"/>
  <p:tag name="KSO_WM_TEMPLATE_MASTER_TYPE" val="0"/>
  <p:tag name="KSO_WM_TAG_VERSION" val="3.0"/>
</p:tagLst>
</file>

<file path=ppt/tags/tag401.xml><?xml version="1.0" encoding="utf-8"?>
<p:tagLst xmlns:p="http://schemas.openxmlformats.org/presentationml/2006/main">
  <p:tag name="KSO_WM_AITEMPLATE_STYLE_ID" val="69796628150"/>
</p:tagLst>
</file>

<file path=ppt/tags/tag40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d9f8651616767d4da89a1f832b61c819c8397ab0"/>
  <p:tag name="KSO_WM_NEWLAYOUT_ID" val="2373"/>
  <p:tag name="KSO_WM_UNIT_PRESET_TEXT" val="单击此处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03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PRESET_TEXT" val="BY WPS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0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90436"/>
  <p:tag name="KSO_WM_TEMPLATE_CATEGORY" val="custom"/>
  <p:tag name="KSO_WM_SLIDE_INDEX" val="1"/>
  <p:tag name="KSO_WM_SLIDE_ID" val="custom40490436_1"/>
  <p:tag name="KSO_WM_TEMPLATE_MASTER_TYPE" val="0"/>
  <p:tag name="KSO_WM_SLIDE_LAYOUT" val="a_f"/>
  <p:tag name="KSO_WM_SLIDE_LAYOUT_CNT" val="1_2"/>
  <p:tag name="KSO_WM_TAG_VERSION" val="3.0"/>
</p:tagLst>
</file>

<file path=ppt/tags/tag4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a027dec125ee5d7eb19cee2ac8715840c3cf964"/>
  <p:tag name="KSO_WM_NEWLAYOUT_GROUP_ID" val="layout_1-5"/>
  <p:tag name="KSO_WM_NEWLAYOUT_ID" val="slide_61223ae7a7f7aefc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0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2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41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4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41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41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4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419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contents"/>
  <p:tag name="KSO_WM_TEMPLATE_SUBCATEGORY" val="29"/>
  <p:tag name="KSO_WM_BEAUTIFY_FLAG" val="#wm#"/>
  <p:tag name="KSO_WM_TEMPLATE_FIGMA_ID" val="69796628150"/>
  <p:tag name="KSO_WM_TEMPLATE_SLIDE_ID" val="slide_61223ae7a7f7aefc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  <p:tag name="KSO_WM_TEMPLATE_INDEX" val="40490436"/>
  <p:tag name="KSO_WM_TEMPLATE_CATEGORY" val="custom"/>
</p:tagLst>
</file>

<file path=ppt/tags/tag4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2265088c941f1621d866086403a61903f25546a5"/>
  <p:tag name="KSO_WM_NEWLAYOUT_GROUP_ID" val="layout_1-5"/>
  <p:tag name="KSO_WM_NEWLAYOUT_ID" val="slide_063b19861dc0a508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2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42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42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4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43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contents"/>
  <p:tag name="KSO_WM_TEMPLATE_SUBCATEGORY" val="29"/>
  <p:tag name="KSO_WM_BEAUTIFY_FLAG" val="#wm#"/>
  <p:tag name="KSO_WM_TEMPLATE_FIGMA_ID" val="69796628150"/>
  <p:tag name="KSO_WM_TEMPLATE_SLIDE_ID" val="slide_063b19861dc0a508"/>
</p:tagLst>
</file>

<file path=ppt/tags/tag43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2a051ddbc479d27370953b6b7500c269c27ab154"/>
  <p:tag name="KSO_WM_NEWLAYOUT_ID" val="237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33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3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36"/>
  <p:tag name="KSO_WM_TEMPLATE_CATEGORY" val="custom"/>
  <p:tag name="KSO_WM_SLIDE_INDEX" val="3"/>
  <p:tag name="KSO_WM_SLIDE_ID" val="custom40490436_7"/>
  <p:tag name="KSO_WM_TEMPLATE_MASTER_TYPE" val="0"/>
  <p:tag name="KSO_WM_SLIDE_LAYOUT" val="a_e"/>
  <p:tag name="KSO_WM_SLIDE_LAYOUT_CNT" val="1_1"/>
  <p:tag name="KSO_WM_TAG_VERSION" val="3.0"/>
</p:tagLst>
</file>

<file path=ppt/tags/tag435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43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SHAPE_BRIGHT_DATA" val="[{&quot;dk1&quot;:-100,&quot;dk2&quot;:-80,&quot;lt1&quot;:-20,&quot;lt2&quot;:-20},{&quot;dk1&quot;:-100,&quot;dk2&quot;:-80,&quot;lt1&quot;:-20,&quot;lt2&quot;:-20},{&quot;dk1&quot;:-100,&quot;dk2&quot;:-80,&quot;lt1&quot;:-20,&quot;lt2&quot;:-20},{&quot;dk1&quot;:-100,&quot;dk2&quot;:-80,&quot;lt1&quot;:-20,&quot;lt2&quot;:-20}]"/>
  <p:tag name="KSO_WM_SHAPE_UPDATE_BRIGHT" val="1"/>
  <p:tag name="KSO_WM_CHANGETHEME_IGNOREDELETE" val="1"/>
  <p:tag name="KSO_WM_GRADIENT_SHAPE" val="1"/>
</p:tagLst>
</file>

<file path=ppt/tags/tag437.xml><?xml version="1.0" encoding="utf-8"?>
<p:tagLst xmlns:p="http://schemas.openxmlformats.org/presentationml/2006/main">
  <p:tag name="KSO_WM_AILAYOUT_OPTION" val="0_1_1_0"/>
  <p:tag name="KSO_WM_BEAUTIFY_FLAG" val="#wm#"/>
  <p:tag name="KSO_WM_CARDGOUR_SOURCE_FROM" val="aipagebeautify"/>
  <p:tag name="KSO_WM_CARDGROUP_FEATURE" val="1*1*5*1*1"/>
  <p:tag name="KSO_WM_CARDGROUP_ID" val="fd0bb9f100554473bfedd38960e82988"/>
  <p:tag name="KSO_WM_CARDGROUP_STYLE_INFO" val="C1_sc_p2*standard*0"/>
  <p:tag name="KSO_WM_FIGMA_FLAG" val="#fgm#"/>
  <p:tag name="KSO_WM_FOLLOW_SHAPE_UNIT_TAG" val="1_1_1*l_h_y*"/>
  <p:tag name="KSO_WM_NEWLAYOUT_GROUP_ID" val="40"/>
  <p:tag name="KSO_WM_NEWLAYOUT_ID" val="lay_44d203f009798acb347d564745133717974a016f"/>
  <p:tag name="KSO_WM_SLIDE_FIGMA_DIAGRAM" val="1"/>
  <p:tag name="KSO_WM_UNIT_INDEX" val="1_1_1"/>
  <p:tag name="KSO_WM_UNIT_TYPE" val="l_h_i"/>
  <p:tag name="KSO_WM_CARDGROUP_LAYOUT_DATA" val="{&quot;cardRct&quot;:[960,2399.5455,10800,2266.8216666666667],&quot;lytRct&quot;:[960,2399,10800,7442],&quot;rct&quot;:[960,2399,10800,7441],&quot;spRct&quot;:[0,0,10799,2266]}"/>
</p:tagLst>
</file>

<file path=ppt/tags/tag438.xml><?xml version="1.0" encoding="utf-8"?>
<p:tagLst xmlns:p="http://schemas.openxmlformats.org/presentationml/2006/main">
  <p:tag name="KSO_WM_AILAYOUT_OPTION" val="0_1_1_0"/>
  <p:tag name="KSO_WM_BEAUTIFY_FLAG" val="#wm#"/>
  <p:tag name="KSO_WM_CARDGOUR_SOURCE_FROM" val="aipagebeautify"/>
  <p:tag name="KSO_WM_CARDGROUP_FEATURE" val="1*1*5*1*1"/>
  <p:tag name="KSO_WM_CARDGROUP_ID" val="fd0bb9f100554473bfedd38960e82988"/>
  <p:tag name="KSO_WM_CARDGROUP_STYLE_INFO" val="C1_sc_p2*standard*0"/>
  <p:tag name="KSO_WM_FIGMA_FLAG" val="#fgm#"/>
  <p:tag name="KSO_WM_NEWLAYOUT_GROUP_ID" val="40"/>
  <p:tag name="KSO_WM_NEWLAYOUT_ID" val="lay_44d203f009798acb347d564745133717974a016f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2399.5455,10800,2266.8216666666667],&quot;lytRct&quot;:[960,2399,10800,7442],&quot;rct&quot;:[960,2399,10800,7441],&quot;spRct&quot;:[360,393,10439,952]}"/>
</p:tagLst>
</file>

<file path=ppt/tags/tag439.xml><?xml version="1.0" encoding="utf-8"?>
<p:tagLst xmlns:p="http://schemas.openxmlformats.org/presentationml/2006/main">
  <p:tag name="KSO_WM_AILAYOUT_OPTION" val="0_1_1_0"/>
  <p:tag name="KSO_WM_BEAUTIFY_FLAG" val="#wm#"/>
  <p:tag name="KSO_WM_CARDGOUR_SOURCE_FROM" val="aipagebeautify"/>
  <p:tag name="KSO_WM_CARDGROUP_FEATURE" val="1*1*5*1*1"/>
  <p:tag name="KSO_WM_CARDGROUP_ID" val="fd0bb9f100554473bfedd38960e82988"/>
  <p:tag name="KSO_WM_CARDGROUP_STYLE_INFO" val="C1_sc_p2*standard*0"/>
  <p:tag name="KSO_WM_FIGMA_FLAG" val="#fgm#"/>
  <p:tag name="KSO_WM_NEWLAYOUT_GROUP_ID" val="40"/>
  <p:tag name="KSO_WM_NEWLAYOUT_ID" val="lay_44d203f009798acb347d564745133717974a016f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2399.5455,10800,2266.8216666666667],&quot;lytRct&quot;:[960,2399,10800,7442],&quot;rct&quot;:[960,2399,10800,7441],&quot;spRct&quot;:[360,1033,10439,1872]}"/>
</p:tagLst>
</file>

<file path=ppt/tags/tag4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40.xml><?xml version="1.0" encoding="utf-8"?>
<p:tagLst xmlns:p="http://schemas.openxmlformats.org/presentationml/2006/main">
  <p:tag name="KSO_WM_AILAYOUT_OPTION" val="0_1_1_0"/>
  <p:tag name="KSO_WM_BEAUTIFY_FLAG" val="#wm#"/>
  <p:tag name="KSO_WM_CARDGOUR_SOURCE_FROM" val="aipagebeautify"/>
  <p:tag name="KSO_WM_CARDGROUP_FEATURE" val="1*1*5*1*1"/>
  <p:tag name="KSO_WM_CARDGROUP_ID" val="fd0bb9f100554473bfedd38960e82988"/>
  <p:tag name="KSO_WM_CARDGROUP_STYLE_INFO" val="C1_sc_p2*standard*0"/>
  <p:tag name="KSO_WM_FIGMA_FLAG" val="#fgm#"/>
  <p:tag name="KSO_WM_FOLLOW_SHAPE_UNIT_TAG" val="1_2_1*l_h_y*"/>
  <p:tag name="KSO_WM_NEWLAYOUT_GROUP_ID" val="40"/>
  <p:tag name="KSO_WM_NEWLAYOUT_ID" val="lay_44d203f009798acb347d564745133717974a016f"/>
  <p:tag name="KSO_WM_SLIDE_FIGMA_DIAGRAM" val="1"/>
  <p:tag name="KSO_WM_UNIT_INDEX" val="1_2_1"/>
  <p:tag name="KSO_WM_UNIT_TYPE" val="l_h_i"/>
  <p:tag name="KSO_WM_CARDGROUP_LAYOUT_DATA" val="{&quot;cardRct&quot;:[960,4986.367166666668,10800,2266.8216666666667],&quot;lytRct&quot;:[960,2399,10800,7442],&quot;rct&quot;:[960,2399,10800,7441],&quot;spRct&quot;:[0,2587,10799,4853]}"/>
</p:tagLst>
</file>

<file path=ppt/tags/tag441.xml><?xml version="1.0" encoding="utf-8"?>
<p:tagLst xmlns:p="http://schemas.openxmlformats.org/presentationml/2006/main">
  <p:tag name="KSO_WM_AILAYOUT_OPTION" val="0_1_1_0"/>
  <p:tag name="KSO_WM_BEAUTIFY_FLAG" val="#wm#"/>
  <p:tag name="KSO_WM_CARDGOUR_SOURCE_FROM" val="aipagebeautify"/>
  <p:tag name="KSO_WM_CARDGROUP_FEATURE" val="1*1*5*1*1"/>
  <p:tag name="KSO_WM_CARDGROUP_ID" val="fd0bb9f100554473bfedd38960e82988"/>
  <p:tag name="KSO_WM_CARDGROUP_STYLE_INFO" val="C1_sc_p2*standard*0"/>
  <p:tag name="KSO_WM_FIGMA_FLAG" val="#fgm#"/>
  <p:tag name="KSO_WM_NEWLAYOUT_GROUP_ID" val="40"/>
  <p:tag name="KSO_WM_NEWLAYOUT_ID" val="lay_44d203f009798acb347d564745133717974a016f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960,4986.367166666668,10800,2266.8216666666667],&quot;lytRct&quot;:[960,2399,10800,7442],&quot;rct&quot;:[960,2399,10800,7441],&quot;spRct&quot;:[360,2980,10439,3539]}"/>
</p:tagLst>
</file>

<file path=ppt/tags/tag442.xml><?xml version="1.0" encoding="utf-8"?>
<p:tagLst xmlns:p="http://schemas.openxmlformats.org/presentationml/2006/main">
  <p:tag name="KSO_WM_AILAYOUT_OPTION" val="0_1_1_0"/>
  <p:tag name="KSO_WM_BEAUTIFY_FLAG" val="#wm#"/>
  <p:tag name="KSO_WM_CARDGOUR_SOURCE_FROM" val="aipagebeautify"/>
  <p:tag name="KSO_WM_CARDGROUP_FEATURE" val="1*1*5*1*1"/>
  <p:tag name="KSO_WM_CARDGROUP_ID" val="fd0bb9f100554473bfedd38960e82988"/>
  <p:tag name="KSO_WM_CARDGROUP_STYLE_INFO" val="C1_sc_p2*standard*0"/>
  <p:tag name="KSO_WM_FIGMA_FLAG" val="#fgm#"/>
  <p:tag name="KSO_WM_NEWLAYOUT_GROUP_ID" val="40"/>
  <p:tag name="KSO_WM_NEWLAYOUT_ID" val="lay_44d203f009798acb347d564745133717974a016f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960,4986.367166666668,10800,2266.8216666666667],&quot;lytRct&quot;:[960,2399,10800,7442],&quot;rct&quot;:[960,2399,10800,7441],&quot;spRct&quot;:[360,3620,10439,4459]}"/>
</p:tagLst>
</file>

<file path=ppt/tags/tag443.xml><?xml version="1.0" encoding="utf-8"?>
<p:tagLst xmlns:p="http://schemas.openxmlformats.org/presentationml/2006/main">
  <p:tag name="KSO_WM_AILAYOUT_OPTION" val="0_1_1_0"/>
  <p:tag name="KSO_WM_BEAUTIFY_FLAG" val="#wm#"/>
  <p:tag name="KSO_WM_CARDGOUR_SOURCE_FROM" val="aipagebeautify"/>
  <p:tag name="KSO_WM_CARDGROUP_FEATURE" val="1*1*5*1*1"/>
  <p:tag name="KSO_WM_CARDGROUP_ID" val="fd0bb9f100554473bfedd38960e82988"/>
  <p:tag name="KSO_WM_CARDGROUP_STYLE_INFO" val="C1_sc_p2*standard*0"/>
  <p:tag name="KSO_WM_FIGMA_FLAG" val="#fgm#"/>
  <p:tag name="KSO_WM_FOLLOW_SHAPE_UNIT_TAG" val="1_3_1*l_h_y*"/>
  <p:tag name="KSO_WM_NEWLAYOUT_GROUP_ID" val="40"/>
  <p:tag name="KSO_WM_NEWLAYOUT_ID" val="lay_44d203f009798acb347d564745133717974a016f"/>
  <p:tag name="KSO_WM_SLIDE_FIGMA_DIAGRAM" val="1"/>
  <p:tag name="KSO_WM_UNIT_INDEX" val="1_3_1"/>
  <p:tag name="KSO_WM_UNIT_TYPE" val="l_h_i"/>
  <p:tag name="KSO_WM_CARDGROUP_LAYOUT_DATA" val="{&quot;cardRct&quot;:[960,7573.1888333333345,10800,2266.8216666666667],&quot;lytRct&quot;:[960,2399,10800,7442],&quot;rct&quot;:[960,2399,10800,7441],&quot;spRct&quot;:[0,5174,10799,7440]}"/>
</p:tagLst>
</file>

<file path=ppt/tags/tag444.xml><?xml version="1.0" encoding="utf-8"?>
<p:tagLst xmlns:p="http://schemas.openxmlformats.org/presentationml/2006/main">
  <p:tag name="KSO_WM_AILAYOUT_OPTION" val="0_1_1_0"/>
  <p:tag name="KSO_WM_BEAUTIFY_FLAG" val="#wm#"/>
  <p:tag name="KSO_WM_CARDGOUR_SOURCE_FROM" val="aipagebeautify"/>
  <p:tag name="KSO_WM_CARDGROUP_FEATURE" val="1*1*5*1*1"/>
  <p:tag name="KSO_WM_CARDGROUP_ID" val="fd0bb9f100554473bfedd38960e82988"/>
  <p:tag name="KSO_WM_CARDGROUP_STYLE_INFO" val="C1_sc_p2*standard*0"/>
  <p:tag name="KSO_WM_FIGMA_FLAG" val="#fgm#"/>
  <p:tag name="KSO_WM_NEWLAYOUT_GROUP_ID" val="40"/>
  <p:tag name="KSO_WM_NEWLAYOUT_ID" val="lay_44d203f009798acb347d564745133717974a016f"/>
  <p:tag name="KSO_WM_SLIDE_FIGMA_DIAGRAM" val="1"/>
  <p:tag name="KSO_WM_UNIT_INDEX" val="1_3_1"/>
  <p:tag name="KSO_WM_UNIT_PRESET_TEXT" val="请在此输入您的标题"/>
  <p:tag name="KSO_WM_UNIT_TYPE" val="l_h_a"/>
  <p:tag name="KSO_WM_CARDGROUP_LAYOUT_DATA" val="{&quot;cardRct&quot;:[960,7573.1888333333345,10800,2266.8216666666667],&quot;lytRct&quot;:[960,2399,10800,7442],&quot;rct&quot;:[960,2399,10800,7441],&quot;spRct&quot;:[360,5567,10439,6126]}"/>
</p:tagLst>
</file>

<file path=ppt/tags/tag445.xml><?xml version="1.0" encoding="utf-8"?>
<p:tagLst xmlns:p="http://schemas.openxmlformats.org/presentationml/2006/main">
  <p:tag name="KSO_WM_AILAYOUT_OPTION" val="0_1_1_0"/>
  <p:tag name="KSO_WM_BEAUTIFY_FLAG" val="#wm#"/>
  <p:tag name="KSO_WM_CARDGOUR_SOURCE_FROM" val="aipagebeautify"/>
  <p:tag name="KSO_WM_CARDGROUP_FEATURE" val="1*1*5*1*1"/>
  <p:tag name="KSO_WM_CARDGROUP_ID" val="fd0bb9f100554473bfedd38960e82988"/>
  <p:tag name="KSO_WM_CARDGROUP_STYLE_INFO" val="C1_sc_p2*standard*0"/>
  <p:tag name="KSO_WM_FIGMA_FLAG" val="#fgm#"/>
  <p:tag name="KSO_WM_NEWLAYOUT_GROUP_ID" val="40"/>
  <p:tag name="KSO_WM_NEWLAYOUT_ID" val="lay_44d203f009798acb347d564745133717974a016f"/>
  <p:tag name="KSO_WM_SLIDE_FIGMA_DIAGRAM" val="1"/>
  <p:tag name="KSO_WM_UNIT_INDEX" val="1_3_1"/>
  <p:tag name="KSO_WM_UNIT_PRESET_TEXT" val="请在此输入您的文本。"/>
  <p:tag name="KSO_WM_UNIT_TYPE" val="l_h_f"/>
  <p:tag name="KSO_WM_CARDGROUP_LAYOUT_DATA" val="{&quot;cardRct&quot;:[960,7573.1888333333345,10800,2266.8216666666667],&quot;lytRct&quot;:[960,2399,10800,7442],&quot;rct&quot;:[960,2399,10800,7441],&quot;spRct&quot;:[360,6207,10439,7046]}"/>
</p:tagLst>
</file>

<file path=ppt/tags/tag44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SHAPE_UPDATE_BRIGHT" val="1"/>
</p:tagLst>
</file>

<file path=ppt/tags/tag447.xml><?xml version="1.0" encoding="utf-8"?>
<p:tagLst xmlns:p="http://schemas.openxmlformats.org/presentationml/2006/main">
  <p:tag name="KSO_WM_TEMPLATE_SLIDE_ID" val="lay_44d203f009798acb347d564745133717974a016f"/>
  <p:tag name="KSO_WM_SLIDE_ITEM_CNT" val="3"/>
  <p:tag name="KSO_WM_SLIDE_CHECK_HASH" val="b7bc56881077d5de753664c2993f714421b21a5b"/>
</p:tagLst>
</file>

<file path=ppt/tags/tag4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44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FOLLOW_SHAPE_UNIT_TAG" val="1_1_1*l_h_y*"/>
  <p:tag name="KSO_WM_NEWLAYOUT_GROUP_ID" val="1"/>
  <p:tag name="KSO_WM_NEWLAYOUT_ID" val="lay_c718b4c607e8575d4a9025b6e45ce3da3a012d9c"/>
  <p:tag name="KSO_WM_SLIDE_FIGMA_DIAGRAM" val="1"/>
  <p:tag name="KSO_WM_UNIT_INDEX" val="1_1_2"/>
  <p:tag name="KSO_WM_UNIT_TYPE" val="l_h_i"/>
  <p:tag name="KSO_WM_CARDGROUP_LAYOUT_DATA" val="{&quot;cardRct&quot;:[960,2399.535,17280,2266.6666666666665],&quot;lytRct&quot;:[960,2399,17280,7441],&quot;rct&quot;:[960,2399,17280,7440],&quot;spRct&quot;:[0,0,17279,2266]}"/>
</p:tagLst>
</file>

<file path=ppt/tags/tag4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50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FOLLOW_SHAPE_UNIT_TAG" val="1_1_1*l_h_i*d"/>
  <p:tag name="KSO_WM_NEWLAYOUT_GROUP_ID" val="1"/>
  <p:tag name="KSO_WM_NEWLAYOUT_ID" val="lay_c718b4c607e8575d4a9025b6e45ce3da3a012d9c"/>
  <p:tag name="KSO_WM_SLIDE_FIGMA_DIAGRAM" val="1"/>
  <p:tag name="KSO_WM_UNIT_INDEX" val="1_1_3"/>
  <p:tag name="KSO_WM_UNIT_TYPE" val="l_h_i"/>
  <p:tag name="KSO_WM_CARDGROUP_LAYOUT_DATA" val="{&quot;cardRct&quot;:[960,2399.535,17280,2266.6666666666665],&quot;lytRct&quot;:[960,2399,17280,7441],&quot;rct&quot;:[960,2399,17280,7440],&quot;spRct&quot;:[360,493,1639,1772]}"/>
</p:tagLst>
</file>

<file path=ppt/tags/tag451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NEWLAYOUT_GROUP_ID" val="1"/>
  <p:tag name="KSO_WM_NEWLAYOUT_ID" val="lay_c718b4c607e8575d4a9025b6e45ce3da3a012d9c"/>
  <p:tag name="KSO_WM_SLIDE_FIGMA_DIAGRAM" val="1"/>
  <p:tag name="KSO_WM_UNIT_CARD_PRESET_INDEX_NO" val="01"/>
  <p:tag name="KSO_WM_UNIT_INDEX" val="1_1_1"/>
  <p:tag name="KSO_WM_UNIT_SUBTYPE" val="d"/>
  <p:tag name="KSO_WM_UNIT_TYPE" val="l_h_i"/>
  <p:tag name="KSO_WM_CARDGROUP_LAYOUT_DATA" val="{&quot;cardRct&quot;:[960,2399.535,17280,2266.6666666666665],&quot;lytRct&quot;:[960,2399,17280,7441],&quot;rct&quot;:[960,2399,17280,7440],&quot;spRct&quot;:[360,493,1639,1772]}"/>
</p:tagLst>
</file>

<file path=ppt/tags/tag45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NEWLAYOUT_GROUP_ID" val="1"/>
  <p:tag name="KSO_WM_NEWLAYOUT_ID" val="lay_c718b4c607e8575d4a9025b6e45ce3da3a012d9c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2399.535,17280,2266.6666666666665],&quot;lytRct&quot;:[960,2399,17280,7441],&quot;rct&quot;:[960,2399,17280,7440],&quot;spRct&quot;:[1960,393,16919,952]}"/>
</p:tagLst>
</file>

<file path=ppt/tags/tag453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NEWLAYOUT_GROUP_ID" val="1"/>
  <p:tag name="KSO_WM_NEWLAYOUT_ID" val="lay_c718b4c607e8575d4a9025b6e45ce3da3a012d9c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2399.535,17280,2266.6666666666665],&quot;lytRct&quot;:[960,2399,17280,7441],&quot;rct&quot;:[960,2399,17280,7440],&quot;spRct&quot;:[1960,1033,16919,1872]}"/>
</p:tagLst>
</file>

<file path=ppt/tags/tag454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FOLLOW_SHAPE_UNIT_TAG" val="1_2_1*l_h_y*"/>
  <p:tag name="KSO_WM_NEWLAYOUT_GROUP_ID" val="1"/>
  <p:tag name="KSO_WM_NEWLAYOUT_ID" val="lay_c718b4c607e8575d4a9025b6e45ce3da3a012d9c"/>
  <p:tag name="KSO_WM_SLIDE_FIGMA_DIAGRAM" val="1"/>
  <p:tag name="KSO_WM_UNIT_INDEX" val="1_2_2"/>
  <p:tag name="KSO_WM_UNIT_TYPE" val="l_h_i"/>
  <p:tag name="KSO_WM_CARDGROUP_LAYOUT_DATA" val="{&quot;cardRct&quot;:[960,4986.201666666666,17280,2266.6666666666665],&quot;lytRct&quot;:[960,2399,17280,7441],&quot;rct&quot;:[960,2399,17280,7440],&quot;spRct&quot;:[0,2587,17279,4852]}"/>
</p:tagLst>
</file>

<file path=ppt/tags/tag455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FOLLOW_SHAPE_UNIT_TAG" val="1_2_1*l_h_i*d"/>
  <p:tag name="KSO_WM_NEWLAYOUT_GROUP_ID" val="1"/>
  <p:tag name="KSO_WM_NEWLAYOUT_ID" val="lay_c718b4c607e8575d4a9025b6e45ce3da3a012d9c"/>
  <p:tag name="KSO_WM_SLIDE_FIGMA_DIAGRAM" val="1"/>
  <p:tag name="KSO_WM_UNIT_INDEX" val="1_2_3"/>
  <p:tag name="KSO_WM_UNIT_TYPE" val="l_h_i"/>
  <p:tag name="KSO_WM_CARDGROUP_LAYOUT_DATA" val="{&quot;cardRct&quot;:[960,4986.201666666666,17280,2266.6666666666665],&quot;lytRct&quot;:[960,2399,17280,7441],&quot;rct&quot;:[960,2399,17280,7440],&quot;spRct&quot;:[360,3080,1639,4359]}"/>
</p:tagLst>
</file>

<file path=ppt/tags/tag456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NEWLAYOUT_GROUP_ID" val="1"/>
  <p:tag name="KSO_WM_NEWLAYOUT_ID" val="lay_c718b4c607e8575d4a9025b6e45ce3da3a012d9c"/>
  <p:tag name="KSO_WM_SLIDE_FIGMA_DIAGRAM" val="1"/>
  <p:tag name="KSO_WM_UNIT_CARD_PRESET_INDEX_NO" val="02"/>
  <p:tag name="KSO_WM_UNIT_INDEX" val="1_2_1"/>
  <p:tag name="KSO_WM_UNIT_SUBTYPE" val="d"/>
  <p:tag name="KSO_WM_UNIT_TYPE" val="l_h_i"/>
  <p:tag name="KSO_WM_CARDGROUP_LAYOUT_DATA" val="{&quot;cardRct&quot;:[960,4986.201666666666,17280,2266.6666666666665],&quot;lytRct&quot;:[960,2399,17280,7441],&quot;rct&quot;:[960,2399,17280,7440],&quot;spRct&quot;:[360,3080,1639,4359]}"/>
</p:tagLst>
</file>

<file path=ppt/tags/tag457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NEWLAYOUT_GROUP_ID" val="1"/>
  <p:tag name="KSO_WM_NEWLAYOUT_ID" val="lay_c718b4c607e8575d4a9025b6e45ce3da3a012d9c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960,4986.201666666666,17280,2266.6666666666665],&quot;lytRct&quot;:[960,2399,17280,7441],&quot;rct&quot;:[960,2399,17280,7440],&quot;spRct&quot;:[1960,2980,16919,3539]}"/>
</p:tagLst>
</file>

<file path=ppt/tags/tag458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NEWLAYOUT_GROUP_ID" val="1"/>
  <p:tag name="KSO_WM_NEWLAYOUT_ID" val="lay_c718b4c607e8575d4a9025b6e45ce3da3a012d9c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960,4986.201666666666,17280,2266.6666666666665],&quot;lytRct&quot;:[960,2399,17280,7441],&quot;rct&quot;:[960,2399,17280,7440],&quot;spRct&quot;:[1960,3620,16919,4459]}"/>
</p:tagLst>
</file>

<file path=ppt/tags/tag45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FOLLOW_SHAPE_UNIT_TAG" val="1_3_1*l_h_y*"/>
  <p:tag name="KSO_WM_NEWLAYOUT_GROUP_ID" val="1"/>
  <p:tag name="KSO_WM_NEWLAYOUT_ID" val="lay_c718b4c607e8575d4a9025b6e45ce3da3a012d9c"/>
  <p:tag name="KSO_WM_SLIDE_FIGMA_DIAGRAM" val="1"/>
  <p:tag name="KSO_WM_UNIT_INDEX" val="1_3_2"/>
  <p:tag name="KSO_WM_UNIT_TYPE" val="l_h_i"/>
  <p:tag name="KSO_WM_CARDGROUP_LAYOUT_DATA" val="{&quot;cardRct&quot;:[960,7572.868333333332,17280,2266.6666666666665],&quot;lytRct&quot;:[960,2399,17280,7441],&quot;rct&quot;:[960,2399,17280,7440],&quot;spRct&quot;:[0,5173,17279,7439]}"/>
</p:tagLst>
</file>

<file path=ppt/tags/tag4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2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60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FOLLOW_SHAPE_UNIT_TAG" val="1_3_1*l_h_i*d"/>
  <p:tag name="KSO_WM_NEWLAYOUT_GROUP_ID" val="1"/>
  <p:tag name="KSO_WM_NEWLAYOUT_ID" val="lay_c718b4c607e8575d4a9025b6e45ce3da3a012d9c"/>
  <p:tag name="KSO_WM_SLIDE_FIGMA_DIAGRAM" val="1"/>
  <p:tag name="KSO_WM_UNIT_INDEX" val="1_3_3"/>
  <p:tag name="KSO_WM_UNIT_TYPE" val="l_h_i"/>
  <p:tag name="KSO_WM_CARDGROUP_LAYOUT_DATA" val="{&quot;cardRct&quot;:[960,7572.868333333332,17280,2266.6666666666665],&quot;lytRct&quot;:[960,2399,17280,7441],&quot;rct&quot;:[960,2399,17280,7440],&quot;spRct&quot;:[360,5667,1639,6946]}"/>
</p:tagLst>
</file>

<file path=ppt/tags/tag461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NEWLAYOUT_GROUP_ID" val="1"/>
  <p:tag name="KSO_WM_NEWLAYOUT_ID" val="lay_c718b4c607e8575d4a9025b6e45ce3da3a012d9c"/>
  <p:tag name="KSO_WM_SLIDE_FIGMA_DIAGRAM" val="1"/>
  <p:tag name="KSO_WM_UNIT_CARD_PRESET_INDEX_NO" val="03"/>
  <p:tag name="KSO_WM_UNIT_INDEX" val="1_3_1"/>
  <p:tag name="KSO_WM_UNIT_SUBTYPE" val="d"/>
  <p:tag name="KSO_WM_UNIT_TYPE" val="l_h_i"/>
  <p:tag name="KSO_WM_CARDGROUP_LAYOUT_DATA" val="{&quot;cardRct&quot;:[960,7572.868333333332,17280,2266.6666666666665],&quot;lytRct&quot;:[960,2399,17280,7441],&quot;rct&quot;:[960,2399,17280,7440],&quot;spRct&quot;:[360,5667,1639,6946]}"/>
</p:tagLst>
</file>

<file path=ppt/tags/tag46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NEWLAYOUT_GROUP_ID" val="1"/>
  <p:tag name="KSO_WM_NEWLAYOUT_ID" val="lay_c718b4c607e8575d4a9025b6e45ce3da3a012d9c"/>
  <p:tag name="KSO_WM_SLIDE_FIGMA_DIAGRAM" val="1"/>
  <p:tag name="KSO_WM_UNIT_INDEX" val="1_3_1"/>
  <p:tag name="KSO_WM_UNIT_PRESET_TEXT" val="请在此输入您的标题"/>
  <p:tag name="KSO_WM_UNIT_TYPE" val="l_h_a"/>
  <p:tag name="KSO_WM_CARDGROUP_LAYOUT_DATA" val="{&quot;cardRct&quot;:[960,7572.868333333332,17280,2266.6666666666665],&quot;lytRct&quot;:[960,2399,17280,7441],&quot;rct&quot;:[960,2399,17280,7440],&quot;spRct&quot;:[1960,5567,16919,6126]}"/>
</p:tagLst>
</file>

<file path=ppt/tags/tag463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4*7*1*1"/>
  <p:tag name="KSO_WM_CARDGROUP_ID" val="4cfc02009d6d4f138f8496a68e9b8572"/>
  <p:tag name="KSO_WM_CARDGROUP_STYLE_INFO" val="C1_sc_p2*standard*0"/>
  <p:tag name="KSO_WM_FIGMA_FLAG" val="#fgm#"/>
  <p:tag name="KSO_WM_NEWLAYOUT_GROUP_ID" val="1"/>
  <p:tag name="KSO_WM_NEWLAYOUT_ID" val="lay_c718b4c607e8575d4a9025b6e45ce3da3a012d9c"/>
  <p:tag name="KSO_WM_SLIDE_FIGMA_DIAGRAM" val="1"/>
  <p:tag name="KSO_WM_UNIT_INDEX" val="1_3_1"/>
  <p:tag name="KSO_WM_UNIT_PRESET_TEXT" val="请在此输入您的文本。"/>
  <p:tag name="KSO_WM_UNIT_TYPE" val="l_h_f"/>
  <p:tag name="KSO_WM_CARDGROUP_LAYOUT_DATA" val="{&quot;cardRct&quot;:[960,7572.868333333332,17280,2266.6666666666665],&quot;lytRct&quot;:[960,2399,17280,7441],&quot;rct&quot;:[960,2399,17280,7440],&quot;spRct&quot;:[1960,6207,16919,7046]}"/>
</p:tagLst>
</file>

<file path=ppt/tags/tag464.xml><?xml version="1.0" encoding="utf-8"?>
<p:tagLst xmlns:p="http://schemas.openxmlformats.org/presentationml/2006/main">
  <p:tag name="KSO_WM_TEMPLATE_SLIDE_ID" val="lay_c718b4c607e8575d4a9025b6e45ce3da3a012d9c"/>
  <p:tag name="KSO_WM_SLIDE_ITEM_CNT" val="3"/>
  <p:tag name="KSO_WM_SLIDE_CHECK_HASH" val="76c5e17a62a164d096925ac5ec868db916602467"/>
</p:tagLst>
</file>

<file path=ppt/tags/tag46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2a051ddbc479d27370953b6b7500c269c27ab154"/>
  <p:tag name="KSO_WM_NEWLAYOUT_ID" val="237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66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67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36"/>
  <p:tag name="KSO_WM_TEMPLATE_CATEGORY" val="custom"/>
  <p:tag name="KSO_WM_SLIDE_INDEX" val="3"/>
  <p:tag name="KSO_WM_SLIDE_ID" val="custom40490436_7"/>
  <p:tag name="KSO_WM_TEMPLATE_MASTER_TYPE" val="0"/>
  <p:tag name="KSO_WM_SLIDE_LAYOUT" val="a_e"/>
  <p:tag name="KSO_WM_SLIDE_LAYOUT_CNT" val="1_1"/>
  <p:tag name="KSO_WM_TAG_VERSION" val="3.0"/>
</p:tagLst>
</file>

<file path=ppt/tags/tag4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d4868474baa5ce3e4ee8b66c2b8a8b33a64a765"/>
  <p:tag name="KSO_WM_NEWLAYOUT_GROUP_ID" val="layout_27"/>
  <p:tag name="KSO_WM_NEWLAYOUT_ID" val="slide_0fae1b0c482f3db5"/>
  <p:tag name="KSO_WM_UNIT_PRESET_TEXT" val="单击此处添加标题"/>
</p:tagLst>
</file>

<file path=ppt/tags/tag46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7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4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4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8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4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8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  <p:tag name="KSO_WM_UNIT_PRESET_TEXT" val=" 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  <p:tag name="KSO_WM_UNIT_PRESET_TEXT" val="05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489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28150"/>
  <p:tag name="KSO_WM_TEMPLATE_SLIDE_ID" val="slide_0fae1b0c482f3db5"/>
</p:tagLst>
</file>

<file path=ppt/tags/tag4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9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2a051ddbc479d27370953b6b7500c269c27ab154"/>
  <p:tag name="KSO_WM_NEWLAYOUT_ID" val="237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91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49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36"/>
  <p:tag name="KSO_WM_TEMPLATE_CATEGORY" val="custom"/>
  <p:tag name="KSO_WM_SLIDE_INDEX" val="3"/>
  <p:tag name="KSO_WM_SLIDE_ID" val="custom40490436_7"/>
  <p:tag name="KSO_WM_TEMPLATE_MASTER_TYPE" val="0"/>
  <p:tag name="KSO_WM_SLIDE_LAYOUT" val="a_e"/>
  <p:tag name="KSO_WM_SLIDE_LAYOUT_CNT" val="1_1"/>
  <p:tag name="KSO_WM_TAG_VERSION" val="3.0"/>
</p:tagLst>
</file>

<file path=ppt/tags/tag4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4fbc3eb35d8a09d06cd0ad0a3ec49e0b2bbd614"/>
  <p:tag name="KSO_WM_NEWLAYOUT_GROUP_ID" val="layout_31"/>
  <p:tag name="KSO_WM_NEWLAYOUT_ID" val="slide_5de812628256de36"/>
  <p:tag name="KSO_WM_UNIT_PRESET_TEXT" val="单击此处添加标题"/>
</p:tagLst>
</file>

<file path=ppt/tags/tag49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604/f4b237f0-e5b2-4dbd-8531-653731bc23a8.jpg?Expires=1808277190\u0026AWSAccessKeyId=AKLT9NSy7kh8TIS1UzNqLRY2\u0026Signature=xWpGcEX%2BjHrngUbesJuQ2FkZIsw%3D&quot;,&quot;product_name&quot;:&quot;wps-wpp-pc&quot;,&quot;intention_code&quot;:&quot;wps_wpp_generate_doc_pay&quot;}*auto_qingqiu_3.0.7_prod*1776741184443_600792_9a2c6be26b20-slide-10"/>
</p:tagLst>
</file>

<file path=ppt/tags/tag4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4/3d87b68f-215f-4692-b753-d3ec01d26f1b.jpg?Expires=1808277190\u0026AWSAccessKeyId=AKLT9NSy7kh8TIS1UzNqLRY2\u0026Signature=mQmihX2dv%2FNIkyzOq8%2FTK3aNUXg%3D&quot;,&quot;product_name&quot;:&quot;wps-wpp-pc&quot;,&quot;intention_code&quot;:&quot;wps_wpp_generate_doc_pay&quot;}*auto_qingqiu_3.0.7_prod*1776741184443_600792_9a2c6be26b20-slide-1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4/7a19064b-1f5f-4065-a854-bb4fb50813a3.jpg?Expires=1808277192\u0026AWSAccessKeyId=AKLT9NSy7kh8TIS1UzNqLRY2\u0026Signature=a2B2k%2FxGmO7wfV2WAYgceKpaVHw%3D&quot;,&quot;product_name&quot;:&quot;wps-wpp-pc&quot;,&quot;intention_code&quot;:&quot;wps_wpp_generate_doc_pay&quot;}*auto_qingqiu_3.0.7_prod*1776741184443_600792_9a2c6be26b20-slide-10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http://zh-ai-group.ks3-cn-beijing-internal.ksyun.com/image_generate/image_process/production/202604/54124e41-8159-4e7b-9277-214e34ac3ad6.jpg?Expires=1808277190\u0026AWSAccessKeyId=AKLT9NSy7kh8TIS1UzNqLRY2\u0026Signature=QeIrRR4HaXCX5nvMPqt4GkDdUIo%3D&quot;,&quot;product_name&quot;:&quot;wps-wpp-pc&quot;,&quot;intention_code&quot;:&quot;wps_wpp_generate_doc_pay&quot;}*auto_qingqiu_3.0.7_prod*1776741184443_600792_9a2c6be26b20-slide-10"/>
</p:tagLst>
</file>

<file path=ppt/tags/tag5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51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8150"/>
  <p:tag name="KSO_WM_TEMPLATE_SLIDE_ID" val="slide_5de812628256de36"/>
</p:tagLst>
</file>

<file path=ppt/tags/tag5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e7dfd6497f3a3f5ec9cb5e9c52537f87f9d3a8"/>
  <p:tag name="KSO_WM_NEWLAYOUT_GROUP_ID" val="layout_10014"/>
  <p:tag name="KSO_WM_NEWLAYOUT_ID" val="slide_ed917be40a08db69"/>
  <p:tag name="KSO_WM_UNIT_PRESET_TEXT" val="单击此处添加标题"/>
</p:tagLst>
</file>

<file path=ppt/tags/tag5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d15fb92e39322adace1bb28f61930dc7_0.png?Expires=1776827586\u0026AWSAccessKeyId=AKLTHzmNYxS86KQFnb2pvxtA\u0026Signature=XpBYy5TlYrHW%2BWhU%2F2kOQPZcapM%3D&quot;,&quot;product_name&quot;:&quot;wps-wpp-pc&quot;,&quot;intention_code&quot;:&quot;wps_wpp_generate_doc_pay&quot;}*auto_cache_hit_3.0.7_prod*1776741184443_600792_9a2c6be26b20-slide-11"/>
</p:tagLst>
</file>

<file path=ppt/tags/tag5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5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v3/202604/117a43e3-ea18-4c48-abf2-14e1eb0b1721.jpg?Expires=1808277199\u0026AWSAccessKeyId=AKLT9NSy7kh8TIS1UzNqLRY2\u0026Signature=nOKm1vTbzS8HSJRIDOvjRhaQuE0%3D&quot;,&quot;product_name&quot;:&quot;wps-wpp-pc&quot;,&quot;intention_code&quot;:&quot;wps_wpp_generate_doc_pay&quot;}*auto_qingqiu_3.0.7_prod*1776741184443_600792_9a2c6be26b20-slide-11"/>
</p:tagLst>
</file>

<file path=ppt/tags/tag5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5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4/8390341f-7d2b-44c2-89a4-e50df7495e91.jpg?Expires=1808277191\u0026AWSAccessKeyId=AKLT9NSy7kh8TIS1UzNqLRY2\u0026Signature=WYa7Tf0hozOo0JnK7BwuThe57RE%3D&quot;,&quot;product_name&quot;:&quot;wps-wpp-pc&quot;,&quot;intention_code&quot;:&quot;wps_wpp_generate_doc_pay&quot;}*auto_qingqiu_3.0.7_prod*1776741184443_600792_9a2c6be26b20-slide-11"/>
</p:tagLst>
</file>

<file path=ppt/tags/tag5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36"/>
  <p:tag name="KSO_WM_TEMPLATE_CATEGORY" val="custom"/>
</p:tagLst>
</file>

<file path=ppt/tags/tag5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http://zh-ai-group.ks3-cn-beijing-internal.ksyun.com/image_generate/image_process/production/v3/202604/3cbe1475-00ee-419f-a5e4-cb2a9c13ac6c.jpg?Expires=1808277191\u0026AWSAccessKeyId=AKLT9NSy7kh8TIS1UzNqLRY2\u0026Signature=gTYD1A0%2BkFlPVl38m0xmBL6DvGw%3D&quot;,&quot;product_name&quot;:&quot;wps-wpp-pc&quot;,&quot;intention_code&quot;:&quot;wps_wpp_generate_doc_pay&quot;}*auto_qingqiu_3.0.7_prod*1776741184443_600792_9a2c6be26b20-slide-11"/>
</p:tagLst>
</file>

<file path=ppt/tags/tag5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5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24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8150"/>
  <p:tag name="KSO_WM_TEMPLATE_SLIDE_ID" val="slide_ed917be40a08db69"/>
</p:tagLst>
</file>

<file path=ppt/tags/tag5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038bd6eb016542ab6beb235bfa3b78ee21500c4"/>
  <p:tag name="KSO_WM_NEWLAYOUT_GROUP_ID" val="layout_35"/>
  <p:tag name="KSO_WM_NEWLAYOUT_ID" val="slide_815a72ac07ebc7d4"/>
  <p:tag name="KSO_WM_UNIT_PRESET_TEXT" val="单击此处添加标题"/>
</p:tagLst>
</file>

<file path=ppt/tags/tag5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3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4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436"/>
  <p:tag name="KSO_WM_TEMPLATE_CATEGORY" val="custom"/>
</p:tagLst>
</file>

<file path=ppt/tags/tag5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5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5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  <p:tag name="KSO_WM_UNIT_PRESET_TEXT" val="05"/>
</p:tagLst>
</file>

<file path=ppt/tags/tag5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54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436"/>
  <p:tag name="KSO_WM_TEMPLATE_CATEGORY" val="custom"/>
</p:tagLst>
</file>

<file path=ppt/tags/tag5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541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28150"/>
  <p:tag name="KSO_WM_TEMPLATE_SLIDE_ID" val="slide_815a72ac07ebc7d4"/>
</p:tagLst>
</file>

<file path=ppt/tags/tag54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2a051ddbc479d27370953b6b7500c269c27ab154"/>
  <p:tag name="KSO_WM_NEWLAYOUT_ID" val="237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543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54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36"/>
  <p:tag name="KSO_WM_TEMPLATE_CATEGORY" val="custom"/>
  <p:tag name="KSO_WM_SLIDE_INDEX" val="3"/>
  <p:tag name="KSO_WM_SLIDE_ID" val="custom40490436_7"/>
  <p:tag name="KSO_WM_TEMPLATE_MASTER_TYPE" val="0"/>
  <p:tag name="KSO_WM_SLIDE_LAYOUT" val="a_e"/>
  <p:tag name="KSO_WM_SLIDE_LAYOUT_CNT" val="1_1"/>
  <p:tag name="KSO_WM_TAG_VERSION" val="3.0"/>
</p:tagLst>
</file>

<file path=ppt/tags/tag5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9ac8fe5d116ea5eec9343297d789c4c1dae5d3b"/>
  <p:tag name="KSO_WM_NEWLAYOUT_GROUP_ID" val="layout_53"/>
  <p:tag name="KSO_WM_NEWLAYOUT_ID" val="slide_1c63f389541666c8"/>
  <p:tag name="KSO_WM_UNIT_PRESET_TEXT" val="单击此处添加标题"/>
</p:tagLst>
</file>

<file path=ppt/tags/tag5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fdd5af4d36548dee30c5acb0ed3fdc3f_0.png?Expires=1776827585\u0026AWSAccessKeyId=AKLTHzmNYxS86KQFnb2pvxtA\u0026Signature=QMfFLPG2eztjn5An6htbieeBnb8%3D&quot;,&quot;product_name&quot;:&quot;wps-wpp-pc&quot;,&quot;intention_code&quot;:&quot;wps_wpp_generate_doc_pay&quot;}*auto_cache_hit_3.0.7_prod*1776741184443_600792_9a2c6be26b20-slide-14"/>
</p:tagLst>
</file>

<file path=ppt/tags/tag5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5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5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4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436"/>
  <p:tag name="KSO_WM_TEMPLATE_CATEGORY" val="custom"/>
</p:tagLst>
</file>

<file path=ppt/tags/tag5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4/182464b8-4a33-49ab-bf57-a35b4371bf46.jpg?Expires=1808277193\u0026AWSAccessKeyId=AKLT9NSy7kh8TIS1UzNqLRY2\u0026Signature=Sxwlipw7k7EUJQvaq3FK9ZkyA7M%3D&quot;,&quot;product_name&quot;:&quot;wps-wpp-pc&quot;,&quot;intention_code&quot;:&quot;wps_wpp_generate_doc_pay&quot;}*auto_qingqiu_3.0.7_prod*1776741184443_600792_9a2c6be26b20-slide-14"/>
</p:tagLst>
</file>

<file path=ppt/tags/tag5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5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5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4/e0849a34-ed6a-46b9-91bf-545ab1f2c01a.jpg?Expires=1808277190\u0026AWSAccessKeyId=AKLT9NSy7kh8TIS1UzNqLRY2\u0026Signature=bCmCUV2jmQ15hybyQWWOpiZk0ZQ%3D&quot;,&quot;product_name&quot;:&quot;wps-wpp-pc&quot;,&quot;intention_code&quot;:&quot;wps_wpp_generate_doc_pay&quot;}*auto_qingqiu_3.0.7_prod*1776741184443_600792_9a2c6be26b20-slide-14"/>
</p:tagLst>
</file>

<file path=ppt/tags/tag5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5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150"/>
  <p:tag name="KSO_WM_TEMPLATE_SLIDE_ID" val="slide_1c63f389541666c8"/>
</p:tagLst>
</file>

<file path=ppt/tags/tag5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7bb8f8a0c26be930acb26e9b7864f46df06070e"/>
  <p:tag name="KSO_WM_NEWLAYOUT_GROUP_ID" val="layout_10007"/>
  <p:tag name="KSO_WM_NEWLAYOUT_ID" val="slide_2faf873680021aa9"/>
  <p:tag name="KSO_WM_UNIT_PRESET_TEXT" val="单击此处添加标题"/>
</p:tagLst>
</file>

<file path=ppt/tags/tag5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436"/>
  <p:tag name="KSO_WM_TEMPLATE_CATEGORY" val="custom"/>
</p:tagLst>
</file>

<file path=ppt/tags/tag5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6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150"/>
  <p:tag name="KSO_WM_TEMPLATE_SLIDE_ID" val="slide_2faf873680021aa9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640_1*i*1"/>
  <p:tag name="KSO_WM_TEMPLATE_CATEGORY" val="custom"/>
  <p:tag name="KSO_WM_TEMPLATE_INDEX" val="20233640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5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640_1*a*1"/>
  <p:tag name="KSO_WM_TEMPLATE_CATEGORY" val="custom"/>
  <p:tag name="KSO_WM_TEMPLATE_INDEX" val="20233640"/>
  <p:tag name="KSO_WM_UNIT_LAYERLEVEL" val="1"/>
  <p:tag name="KSO_WM_TAG_VERSION" val="3.0"/>
  <p:tag name="KSO_WM_BEAUTIFY_FLAG" val="#wm#"/>
  <p:tag name="KSO_WM_UNIT_TEXT_TYPE" val="1"/>
  <p:tag name="KSO_WM_UNIT_PRESET_TEXT" val="单击此处&#13;添加标题内容"/>
  <p:tag name="KSO_WM_UNIT_TEXT_FILL_FORE_SCHEMECOLOR_INDEX" val="13"/>
  <p:tag name="KSO_WM_UNIT_TEXT_FILL_TYPE" val="1"/>
  <p:tag name="KSO_WM_UNIT_USESOURCEFORMAT_APPLY" val="1"/>
</p:tagLst>
</file>

<file path=ppt/tags/tag567.xml><?xml version="1.0" encoding="utf-8"?>
<p:tagLst xmlns:p="http://schemas.openxmlformats.org/presentationml/2006/main">
  <p:tag name="KSO_WM_UNIT_VALUE" val="812*21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640_1*d*1"/>
  <p:tag name="KSO_WM_TEMPLATE_CATEGORY" val="custom"/>
  <p:tag name="KSO_WM_TEMPLATE_INDEX" val="20233640"/>
  <p:tag name="KSO_WM_UNIT_LAYERLEVEL" val="1"/>
  <p:tag name="KSO_WM_TAG_VERSION" val="3.0"/>
  <p:tag name="KSO_WM_BEAUTIFY_FLAG" val="#wm#"/>
  <p:tag name="KSO_WM_UNIT_PICTURE_SUBTYPE" val="a"/>
  <p:tag name="KSO_WM_UNIT_LINE_FORE_SCHEMECOLOR_INDEX" val="13"/>
  <p:tag name="KSO_WM_UNIT_LINE_FILL_TYPE" val="2"/>
  <p:tag name="KSO_WM_UNIT_USESOURCEFORMAT_APPLY" val="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40492653_1*l_h_i*1_1_2"/>
  <p:tag name="KSO_WM_TEMPLATE_CATEGORY" val="diagram"/>
  <p:tag name="KSO_WM_TEMPLATE_INDEX" val="4049265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FILL_TYPE" val="1"/>
  <p:tag name="KSO_WM_UNIT_FILL_FORE_SCHEMECOLOR_INDEX" val="5"/>
  <p:tag name="KSO_WM_UNIT_FILL_FORE_SCHEMECOLOR_INDEX_BRIGHTNESS" val="0.6"/>
  <p:tag name="KSO_WM_DIAGRAM_MAX_ITEMCNT" val="5"/>
  <p:tag name="KSO_WM_DIAGRAM_MIN_ITEMCNT" val="2"/>
  <p:tag name="KSO_WM_DIAGRAM_VIRTUALLY_FRAME" val="{&quot;height&quot;:168.05972997920756,&quot;left&quot;:47.94999999999999,&quot;top&quot;:307.1201350103962,&quot;width&quot;:864.1}"/>
  <p:tag name="KSO_WM_DIAGRAM_COLOR_MATCH_VALUE" val="{&quot;shape&quot;:{&quot;fill&quot;:{&quot;solid&quot;:{&quot;brightness&quot;:0.6000000238418579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40492653_1*l_h_i*1_2_2"/>
  <p:tag name="KSO_WM_TEMPLATE_CATEGORY" val="diagram"/>
  <p:tag name="KSO_WM_TEMPLATE_INDEX" val="4049265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FILL_TYPE" val="1"/>
  <p:tag name="KSO_WM_UNIT_FILL_FORE_SCHEMECOLOR_INDEX" val="5"/>
  <p:tag name="KSO_WM_UNIT_FILL_FORE_SCHEMECOLOR_INDEX_BRIGHTNESS" val="0.6"/>
  <p:tag name="KSO_WM_DIAGRAM_MAX_ITEMCNT" val="5"/>
  <p:tag name="KSO_WM_DIAGRAM_MIN_ITEMCNT" val="2"/>
  <p:tag name="KSO_WM_DIAGRAM_VIRTUALLY_FRAME" val="{&quot;height&quot;:168.05972997920756,&quot;left&quot;:47.94999999999999,&quot;top&quot;:307.1201350103962,&quot;width&quot;:864.1}"/>
  <p:tag name="KSO_WM_DIAGRAM_COLOR_MATCH_VALUE" val="{&quot;shape&quot;:{&quot;fill&quot;:{&quot;solid&quot;:{&quot;brightness&quot;:0.6000000238418579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40492653_1*l_h_i*1_1_1"/>
  <p:tag name="KSO_WM_TEMPLATE_CATEGORY" val="diagram"/>
  <p:tag name="KSO_WM_TEMPLATE_INDEX" val="4049265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168.05972997920756,&quot;left&quot;:47.94999999999999,&quot;top&quot;:307.1201350103962,&quot;width&quot;:864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40492653_1*l_h_a*1_1_1"/>
  <p:tag name="KSO_WM_TEMPLATE_CATEGORY" val="diagram"/>
  <p:tag name="KSO_WM_TEMPLATE_INDEX" val="4049265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编辑添加项目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168.05972997920756,&quot;left&quot;:47.94999999999999,&quot;top&quot;:307.1201350103962,&quot;width&quot;:864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72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40492653_1*l_h_f*1_1_1"/>
  <p:tag name="KSO_WM_TEMPLATE_CATEGORY" val="diagram"/>
  <p:tag name="KSO_WM_TEMPLATE_INDEX" val="4049265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输入你的正文，文字是您思想的提炼为了最终演示的发布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168.05972997920756,&quot;left&quot;:47.94999999999999,&quot;top&quot;:307.1201350103962,&quot;width&quot;:864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40492653_1*l_h_i*1_2_1"/>
  <p:tag name="KSO_WM_TEMPLATE_CATEGORY" val="diagram"/>
  <p:tag name="KSO_WM_TEMPLATE_INDEX" val="4049265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168.05972997920756,&quot;left&quot;:47.94999999999999,&quot;top&quot;:307.1201350103962,&quot;width&quot;:864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40492653_1*l_h_a*1_2_1"/>
  <p:tag name="KSO_WM_TEMPLATE_CATEGORY" val="diagram"/>
  <p:tag name="KSO_WM_TEMPLATE_INDEX" val="4049265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编辑添加项目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168.05972997920756,&quot;left&quot;:47.94999999999999,&quot;top&quot;:307.1201350103962,&quot;width&quot;:864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75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40492653_1*l_h_f*1_2_1"/>
  <p:tag name="KSO_WM_TEMPLATE_CATEGORY" val="diagram"/>
  <p:tag name="KSO_WM_TEMPLATE_INDEX" val="4049265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输入你的正文，文字是您思想的重要提炼为了最终演示的发布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168.05972997920756,&quot;left&quot;:47.94999999999999,&quot;top&quot;:307.1201350103962,&quot;width&quot;:864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76.xml><?xml version="1.0" encoding="utf-8"?>
<p:tagLst xmlns:p="http://schemas.openxmlformats.org/presentationml/2006/main">
  <p:tag name="KSO_WM_SLIDE_ID" val="custom20233640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640"/>
  <p:tag name="KSO_WM_SLIDE_TYPE" val="text"/>
  <p:tag name="KSO_WM_SLIDE_SUBTYPE" val="picTxt"/>
  <p:tag name="KSO_WM_SLIDE_SIZE" val="864.1*169.4"/>
  <p:tag name="KSO_WM_SLIDE_POSITION" val="47.95*306.4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577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2a051ddbc479d27370953b6b7500c269c27ab154"/>
  <p:tag name="KSO_WM_NEWLAYOUT_ID" val="237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578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579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36"/>
  <p:tag name="KSO_WM_TEMPLATE_CATEGORY" val="custom"/>
  <p:tag name="KSO_WM_SLIDE_INDEX" val="3"/>
  <p:tag name="KSO_WM_SLIDE_ID" val="custom40490436_7"/>
  <p:tag name="KSO_WM_TEMPLATE_MASTER_TYPE" val="0"/>
  <p:tag name="KSO_WM_SLIDE_LAYOUT" val="a_e"/>
  <p:tag name="KSO_WM_SLIDE_LAYOUT_CNT" val="1_1"/>
  <p:tag name="KSO_WM_TAG_VERSION" val="3.0"/>
</p:tagLst>
</file>

<file path=ppt/tags/tag5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5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0985d67586d7845fe0e6cdf50e710f2c7e01d32"/>
  <p:tag name="KSO_WM_NEWLAYOUT_GROUP_ID" val="layout_63"/>
  <p:tag name="KSO_WM_NEWLAYOUT_ID" val="slide_7ab15765e931a75e"/>
  <p:tag name="KSO_WM_UNIT_PRESET_TEXT" val="单击此处添加标题"/>
</p:tagLst>
</file>

<file path=ppt/tags/tag5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4/64f8db61-110f-4bfc-8487-c1d9440e7d3f.jpg?Expires=1808277191\u0026AWSAccessKeyId=AKLT9NSy7kh8TIS1UzNqLRY2\u0026Signature=7edL5f1BLDczqB1ND%2BFnDFeY554%3D&quot;,&quot;product_name&quot;:&quot;wps-wpp-pc&quot;,&quot;intention_code&quot;:&quot;wps_wpp_generate_doc_pay&quot;}*auto_qingqiu_3.0.7_prod*1776741184443_600792_9a2c6be26b20-slide-18"/>
</p:tagLst>
</file>

<file path=ppt/tags/tag58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83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5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8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87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5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590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150"/>
  <p:tag name="KSO_WM_TEMPLATE_SLIDE_ID" val="slide_7ab15765e931a75e"/>
</p:tagLst>
</file>

<file path=ppt/tags/tag5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592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593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FOLLOW_SHAPE_UNIT_TAG" val="1_1_1*l_h_y*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i"/>
  <p:tag name="KSO_WM_CARDGROUP_LAYOUT_DATA" val="{&quot;cardRct&quot;:[960,2879.7705,5120,3320.12],&quot;lytRct&quot;:[960,2879,10560,6962],&quot;rct&quot;:[960,2879,10560,6961],&quot;spRct&quot;:[0,0,5119,3319]}"/>
</p:tagLst>
</file>

<file path=ppt/tags/tag594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FOLLOW_SHAPE_UNIT_TAG" val="1_1_1*l_h_x*"/>
  <p:tag name="KSO_WM_NEWLAYOUT_GROUP_ID" val="6"/>
  <p:tag name="KSO_WM_NEWLAYOUT_ID" val="lay_b852dd5a6fff5013a8acbabd8b3939b6424b8e55"/>
  <p:tag name="KSO_WM_SLIDE_FIGMA_DIAGRAM" val="1"/>
  <p:tag name="KSO_WM_UNIT_INDEX" val="1_1_2"/>
  <p:tag name="KSO_WM_UNIT_TYPE" val="l_h_i"/>
  <p:tag name="KSO_WM_CARDGROUP_LAYOUT_DATA" val="{&quot;cardRct&quot;:[960,2879.7705,5120,3320.12],&quot;lytRct&quot;:[960,2879,10560,6962],&quot;rct&quot;:[960,2879,10560,6961],&quot;spRct&quot;:[480,1180,1439,2139]}"/>
</p:tagLst>
</file>

<file path=ppt/tags/tag595.xml><?xml version="1.0" encoding="utf-8"?>
<p:tagLst xmlns:p="http://schemas.openxmlformats.org/presentationml/2006/main">
  <p:tag name="KSO_WM_ICON_DRAW_MD4" val="04df74c3ad947ed48a84bfef5acddbcb"/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x"/>
  <p:tag name="KSO_WM_UNIT_PRESET_IMAGE_MD4" val="W5uu5v9Vfu0z5FPdhilOfA=="/>
  <p:tag name="KSO_WM_CARDGROUP_LAYOUT_DATA" val="{&quot;cardRct&quot;:[960,2879.7705,5120,3320.12],&quot;lytRct&quot;:[960,2879,10560,6962],&quot;rct&quot;:[960,2879,10560,6961],&quot;spRct&quot;:[680,1380,1239,1940]}"/>
</p:tagLst>
</file>

<file path=ppt/tags/tag596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2879.7705,5120,3320.12],&quot;lytRct&quot;:[960,2879,10560,6962],&quot;rct&quot;:[960,2879,10560,6961],&quot;spRct&quot;:[1840,540,4639,1179]}"/>
</p:tagLst>
</file>

<file path=ppt/tags/tag597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2879.7705,5120,3320.12],&quot;lytRct&quot;:[960,2879,10560,6962],&quot;rct&quot;:[960,2879,10560,6961],&quot;spRct&quot;:[1840,1340,4639,2779]}"/>
</p:tagLst>
</file>

<file path=ppt/tags/tag598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FOLLOW_SHAPE_UNIT_TAG" val="1_2_1*l_h_y*"/>
  <p:tag name="KSO_WM_NEWLAYOUT_GROUP_ID" val="6"/>
  <p:tag name="KSO_WM_NEWLAYOUT_ID" val="lay_b852dd5a6fff5013a8acbabd8b3939b6424b8e55"/>
  <p:tag name="KSO_WM_SLIDE_FIGMA_DIAGRAM" val="1"/>
  <p:tag name="KSO_WM_UNIT_INDEX" val="1_2_1"/>
  <p:tag name="KSO_WM_UNIT_TYPE" val="l_h_i"/>
  <p:tag name="KSO_WM_CARDGROUP_LAYOUT_DATA" val="{&quot;cardRct&quot;:[6400,2879.7705,5120,3320.12],&quot;lytRct&quot;:[960,2879,10560,6962],&quot;rct&quot;:[960,2879,10560,6961],&quot;spRct&quot;:[5440,0,10559,3319]}"/>
</p:tagLst>
</file>

<file path=ppt/tags/tag59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FOLLOW_SHAPE_UNIT_TAG" val="1_2_1*l_h_x*"/>
  <p:tag name="KSO_WM_NEWLAYOUT_GROUP_ID" val="6"/>
  <p:tag name="KSO_WM_NEWLAYOUT_ID" val="lay_b852dd5a6fff5013a8acbabd8b3939b6424b8e55"/>
  <p:tag name="KSO_WM_SLIDE_FIGMA_DIAGRAM" val="1"/>
  <p:tag name="KSO_WM_UNIT_INDEX" val="1_2_2"/>
  <p:tag name="KSO_WM_UNIT_TYPE" val="l_h_i"/>
  <p:tag name="KSO_WM_CARDGROUP_LAYOUT_DATA" val="{&quot;cardRct&quot;:[6400,2879.7705,5120,3320.12],&quot;lytRct&quot;:[960,2879,10560,6962],&quot;rct&quot;:[960,2879,10560,6961],&quot;spRct&quot;:[5920,1180,6879,2139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36"/>
  <p:tag name="KSO_WM_TEMPLATE_CATEGORY" val="custom"/>
</p:tagLst>
</file>

<file path=ppt/tags/tag600.xml><?xml version="1.0" encoding="utf-8"?>
<p:tagLst xmlns:p="http://schemas.openxmlformats.org/presentationml/2006/main">
  <p:tag name="KSO_WM_ICON_DRAW_MD4" val="057bc861ae2130e01d64a328f0666989"/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TYPE" val="l_h_x"/>
  <p:tag name="KSO_WM_UNIT_PRESET_IMAGE_MD4" val="+4YgtrI1VApI3LnXxKkuvA=="/>
  <p:tag name="KSO_WM_CARDGROUP_LAYOUT_DATA" val="{&quot;cardRct&quot;:[6400,2879.7705,5120,3320.12],&quot;lytRct&quot;:[960,2879,10560,6962],&quot;rct&quot;:[960,2879,10560,6961],&quot;spRct&quot;:[6120,1380,6679,1940]}"/>
</p:tagLst>
</file>

<file path=ppt/tags/tag601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6400,2879.7705,5120,3320.12],&quot;lytRct&quot;:[960,2879,10560,6962],&quot;rct&quot;:[960,2879,10560,6961],&quot;spRct&quot;:[7280,540,10079,1179]}"/>
</p:tagLst>
</file>

<file path=ppt/tags/tag60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6400,2879.7705,5120,3320.12],&quot;lytRct&quot;:[960,2879,10560,6962],&quot;rct&quot;:[960,2879,10560,6961],&quot;spRct&quot;:[7280,1340,10079,2779]}"/>
</p:tagLst>
</file>

<file path=ppt/tags/tag603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FOLLOW_SHAPE_UNIT_TAG" val="1_3_1*l_h_y*"/>
  <p:tag name="KSO_WM_NEWLAYOUT_GROUP_ID" val="6"/>
  <p:tag name="KSO_WM_NEWLAYOUT_ID" val="lay_b852dd5a6fff5013a8acbabd8b3939b6424b8e55"/>
  <p:tag name="KSO_WM_SLIDE_FIGMA_DIAGRAM" val="1"/>
  <p:tag name="KSO_WM_UNIT_INDEX" val="1_3_1"/>
  <p:tag name="KSO_WM_UNIT_TYPE" val="l_h_i"/>
  <p:tag name="KSO_WM_CARDGROUP_LAYOUT_DATA" val="{&quot;cardRct&quot;:[960,6519.8905,5120,3320.12],&quot;lytRct&quot;:[960,2879,10560,6962],&quot;rct&quot;:[960,2879,10560,6961],&quot;spRct&quot;:[0,3640,5119,6960]}"/>
</p:tagLst>
</file>

<file path=ppt/tags/tag604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FOLLOW_SHAPE_UNIT_TAG" val="1_3_1*l_h_x*"/>
  <p:tag name="KSO_WM_NEWLAYOUT_GROUP_ID" val="6"/>
  <p:tag name="KSO_WM_NEWLAYOUT_ID" val="lay_b852dd5a6fff5013a8acbabd8b3939b6424b8e55"/>
  <p:tag name="KSO_WM_SLIDE_FIGMA_DIAGRAM" val="1"/>
  <p:tag name="KSO_WM_UNIT_INDEX" val="1_3_2"/>
  <p:tag name="KSO_WM_UNIT_TYPE" val="l_h_i"/>
  <p:tag name="KSO_WM_CARDGROUP_LAYOUT_DATA" val="{&quot;cardRct&quot;:[960,6519.8905,5120,3320.12],&quot;lytRct&quot;:[960,2879,10560,6962],&quot;rct&quot;:[960,2879,10560,6961],&quot;spRct&quot;:[480,4820,1439,5779]}"/>
</p:tagLst>
</file>

<file path=ppt/tags/tag605.xml><?xml version="1.0" encoding="utf-8"?>
<p:tagLst xmlns:p="http://schemas.openxmlformats.org/presentationml/2006/main">
  <p:tag name="KSO_WM_ICON_DRAW_MD4" val="25857cf22980ec3213e59aba32425a66"/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TYPE" val="l_h_x"/>
  <p:tag name="KSO_WM_UNIT_PRESET_IMAGE_MD4" val="b8D13Nkmzs6FE3PFgLWDkQ=="/>
  <p:tag name="KSO_WM_CARDGROUP_LAYOUT_DATA" val="{&quot;cardRct&quot;:[960,6519.8905,5120,3320.12],&quot;lytRct&quot;:[960,2879,10560,6962],&quot;rct&quot;:[960,2879,10560,6961],&quot;spRct&quot;:[680,5020,1239,5580]}"/>
</p:tagLst>
</file>

<file path=ppt/tags/tag606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PRESET_TEXT" val="请在此输入您的标题"/>
  <p:tag name="KSO_WM_UNIT_TYPE" val="l_h_a"/>
  <p:tag name="KSO_WM_CARDGROUP_LAYOUT_DATA" val="{&quot;cardRct&quot;:[960,6519.8905,5120,3320.12],&quot;lytRct&quot;:[960,2879,10560,6962],&quot;rct&quot;:[960,2879,10560,6961],&quot;spRct&quot;:[1840,4180,4639,4819]}"/>
</p:tagLst>
</file>

<file path=ppt/tags/tag607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PRESET_TEXT" val="请在此输入您的文本。"/>
  <p:tag name="KSO_WM_UNIT_TYPE" val="l_h_f"/>
  <p:tag name="KSO_WM_CARDGROUP_LAYOUT_DATA" val="{&quot;cardRct&quot;:[960,6519.8905,5120,3320.12],&quot;lytRct&quot;:[960,2879,10560,6962],&quot;rct&quot;:[960,2879,10560,6961],&quot;spRct&quot;:[1840,4980,4639,6419]}"/>
</p:tagLst>
</file>

<file path=ppt/tags/tag608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FOLLOW_SHAPE_UNIT_TAG" val="1_4_1*l_h_y*"/>
  <p:tag name="KSO_WM_NEWLAYOUT_GROUP_ID" val="6"/>
  <p:tag name="KSO_WM_NEWLAYOUT_ID" val="lay_b852dd5a6fff5013a8acbabd8b3939b6424b8e55"/>
  <p:tag name="KSO_WM_SLIDE_FIGMA_DIAGRAM" val="1"/>
  <p:tag name="KSO_WM_UNIT_INDEX" val="1_4_1"/>
  <p:tag name="KSO_WM_UNIT_TYPE" val="l_h_i"/>
  <p:tag name="KSO_WM_CARDGROUP_LAYOUT_DATA" val="{&quot;cardRct&quot;:[6400,6519.8905,5120,3320.12],&quot;lytRct&quot;:[960,2879,10560,6962],&quot;rct&quot;:[960,2879,10560,6961],&quot;spRct&quot;:[5440,3640,10559,6960]}"/>
</p:tagLst>
</file>

<file path=ppt/tags/tag60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FOLLOW_SHAPE_UNIT_TAG" val="1_4_1*l_h_x*"/>
  <p:tag name="KSO_WM_NEWLAYOUT_GROUP_ID" val="6"/>
  <p:tag name="KSO_WM_NEWLAYOUT_ID" val="lay_b852dd5a6fff5013a8acbabd8b3939b6424b8e55"/>
  <p:tag name="KSO_WM_SLIDE_FIGMA_DIAGRAM" val="1"/>
  <p:tag name="KSO_WM_UNIT_INDEX" val="1_4_2"/>
  <p:tag name="KSO_WM_UNIT_TYPE" val="l_h_i"/>
  <p:tag name="KSO_WM_CARDGROUP_LAYOUT_DATA" val="{&quot;cardRct&quot;:[6400,6519.8905,5120,3320.12],&quot;lytRct&quot;:[960,2879,10560,6962],&quot;rct&quot;:[960,2879,10560,6961],&quot;spRct&quot;:[5920,4820,6879,5779]}"/>
</p:tagLst>
</file>

<file path=ppt/tags/tag6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10.xml><?xml version="1.0" encoding="utf-8"?>
<p:tagLst xmlns:p="http://schemas.openxmlformats.org/presentationml/2006/main">
  <p:tag name="KSO_WM_ICON_DRAW_MD4" val="9c71d6262f650ec50bb98816cd1f9bdd"/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4_1"/>
  <p:tag name="KSO_WM_UNIT_TYPE" val="l_h_x"/>
  <p:tag name="KSO_WM_UNIT_PRESET_IMAGE_MD4" val="uDQaw0Ta9m05kGqgmhzYsg=="/>
  <p:tag name="KSO_WM_CARDGROUP_LAYOUT_DATA" val="{&quot;cardRct&quot;:[6400,6519.8905,5120,3320.12],&quot;lytRct&quot;:[960,2879,10560,6962],&quot;rct&quot;:[960,2879,10560,6961],&quot;spRct&quot;:[6120,5020,6679,5580]}"/>
</p:tagLst>
</file>

<file path=ppt/tags/tag611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4_1"/>
  <p:tag name="KSO_WM_UNIT_PRESET_TEXT" val="请在此输入您的标题"/>
  <p:tag name="KSO_WM_UNIT_TYPE" val="l_h_a"/>
  <p:tag name="KSO_WM_CARDGROUP_LAYOUT_DATA" val="{&quot;cardRct&quot;:[6400,6519.8905,5120,3320.12],&quot;lytRct&quot;:[960,2879,10560,6962],&quot;rct&quot;:[960,2879,10560,6961],&quot;spRct&quot;:[7280,4180,10079,4819]}"/>
</p:tagLst>
</file>

<file path=ppt/tags/tag61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3*7*1*1"/>
  <p:tag name="KSO_WM_CARDGROUP_ID" val="8a80569e021f44fab89e8eafef0d108f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4_1"/>
  <p:tag name="KSO_WM_UNIT_PRESET_TEXT" val="请在此输入您的文本。"/>
  <p:tag name="KSO_WM_UNIT_TYPE" val="l_h_f"/>
  <p:tag name="KSO_WM_CARDGROUP_LAYOUT_DATA" val="{&quot;cardRct&quot;:[6400,6519.8905,5120,3320.12],&quot;lytRct&quot;:[960,2879,10560,6962],&quot;rct&quot;:[960,2879,10560,6961],&quot;spRct&quot;:[7280,4980,10079,6419]}"/>
</p:tagLst>
</file>

<file path=ppt/tags/tag613.xml><?xml version="1.0" encoding="utf-8"?>
<p:tagLst xmlns:p="http://schemas.openxmlformats.org/presentationml/2006/main">
  <p:tag name="KSO_WM_TEMPLATE_SLIDE_ID" val="lay_b852dd5a6fff5013a8acbabd8b3939b6424b8e55"/>
  <p:tag name="KSO_WM_SLIDE_ITEM_CNT" val="4"/>
  <p:tag name="KSO_WM_SLIDE_CHECK_HASH" val="a62b57e9445ddc154faf3ec95d9604ba0e26787c"/>
</p:tagLst>
</file>

<file path=ppt/tags/tag61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2a051ddbc479d27370953b6b7500c269c27ab154"/>
  <p:tag name="KSO_WM_NEWLAYOUT_ID" val="237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15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16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36"/>
  <p:tag name="KSO_WM_TEMPLATE_CATEGORY" val="custom"/>
  <p:tag name="KSO_WM_SLIDE_INDEX" val="3"/>
  <p:tag name="KSO_WM_SLIDE_ID" val="custom40490436_7"/>
  <p:tag name="KSO_WM_TEMPLATE_MASTER_TYPE" val="0"/>
  <p:tag name="KSO_WM_SLIDE_LAYOUT" val="a_e"/>
  <p:tag name="KSO_WM_SLIDE_LAYOUT_CNT" val="1_1"/>
  <p:tag name="KSO_WM_TAG_VERSION" val="3.0"/>
</p:tagLst>
</file>

<file path=ppt/tags/tag6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9abc73aff2a276d0d1ed858cdd90eff454efc76"/>
  <p:tag name="KSO_WM_NEWLAYOUT_GROUP_ID" val="layout_32"/>
  <p:tag name="KSO_WM_NEWLAYOUT_ID" val="slide_f95b87826d1fb558"/>
  <p:tag name="KSO_WM_UNIT_PRESET_TEXT" val="单击此处添加标题"/>
</p:tagLst>
</file>

<file path=ppt/tags/tag6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1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</p:tagLst>
</file>

<file path=ppt/tags/tag6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2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6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2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24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</p:tagLst>
</file>

<file path=ppt/tags/tag62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6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2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29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</p:tagLst>
</file>

<file path=ppt/tags/tag6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30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6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3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63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</p:tagLst>
</file>

<file path=ppt/tags/tag635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6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6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638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8150"/>
  <p:tag name="KSO_WM_TEMPLATE_SLIDE_ID" val="slide_f95b87826d1fb558"/>
</p:tagLst>
</file>

<file path=ppt/tags/tag6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0c63dec40b87ceb5a1f4d115a7f688b0bc87641"/>
  <p:tag name="KSO_WM_NEWLAYOUT_GROUP_ID" val="layout_26"/>
  <p:tag name="KSO_WM_NEWLAYOUT_ID" val="slide_33b65c8d547e38d4"/>
  <p:tag name="KSO_WM_UNIT_PRESET_TEXT" val="单击此处添加标题"/>
</p:tagLst>
</file>

<file path=ppt/tags/tag6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36"/>
  <p:tag name="KSO_WM_TEMPLATE_CATEGORY" val="custom"/>
</p:tagLst>
</file>

<file path=ppt/tags/tag64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1f602fac1f499c99e7b6a0ae00bb6f35_0.png?Expires=1776827586\u0026AWSAccessKeyId=AKLTHzmNYxS86KQFnb2pvxtA\u0026Signature=GUxiWY99ihw%2FMUhBu4Z%2BVCdAQT4%3D&quot;,&quot;product_name&quot;:&quot;wps-wpp-pc&quot;,&quot;intention_code&quot;:&quot;wps_wpp_generate_doc_pay&quot;}*auto_cache_hit_3.0.7_prod*1776741184443_600792_9a2c6be26b20-slide-22"/>
</p:tagLst>
</file>

<file path=ppt/tags/tag6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4/1d2bd639-9ae4-4f7e-b714-6e96da48a57b.jpg?Expires=1808277200\u0026AWSAccessKeyId=AKLT9NSy7kh8TIS1UzNqLRY2\u0026Signature=qy5FW0hiijmp7IpkOElLeu9ZsQw%3D&quot;,&quot;product_name&quot;:&quot;wps-wpp-pc&quot;,&quot;intention_code&quot;:&quot;wps_wpp_generate_doc_pay&quot;}*auto_qingqiu_3.0.7_prod*1776741184443_600792_9a2c6be26b20-slide-22"/>
</p:tagLst>
</file>

<file path=ppt/tags/tag6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6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ai-gateway-save.ks3-cn-beijing.ksyuncs.com/aigc-gateway-v2-prod/33cf6936189d92084dbbaec15af18bdd_0.jpeg?Expires=1776827594\u0026AWSAccessKeyId=AKLT9VJ0mcxR8yRlm6PIC9hY\u0026Signature=jRTUQqC5g0JFz7ck5Jk8m%2Bg2hus%3D&quot;,&quot;product_name&quot;:&quot;wps-wpp-pc&quot;,&quot;intention_code&quot;:&quot;wps_wpp_generate_doc_pay&quot;}*auto_doubao_3.0.7_prod*1776741184443_600792_9a2c6be26b20-slide-22"/>
</p:tagLst>
</file>

<file path=ppt/tags/tag6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5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150"/>
  <p:tag name="KSO_WM_TEMPLATE_SLIDE_ID" val="slide_33b65c8d547e38d4"/>
</p:tagLst>
</file>

<file path=ppt/tags/tag65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2a051ddbc479d27370953b6b7500c269c27ab154"/>
  <p:tag name="KSO_WM_NEWLAYOUT_ID" val="237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54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55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36"/>
  <p:tag name="KSO_WM_TEMPLATE_CATEGORY" val="custom"/>
  <p:tag name="KSO_WM_SLIDE_INDEX" val="3"/>
  <p:tag name="KSO_WM_SLIDE_ID" val="custom40490436_7"/>
  <p:tag name="KSO_WM_TEMPLATE_MASTER_TYPE" val="0"/>
  <p:tag name="KSO_WM_SLIDE_LAYOUT" val="a_e"/>
  <p:tag name="KSO_WM_SLIDE_LAYOUT_CNT" val="1_1"/>
  <p:tag name="KSO_WM_TAG_VERSION" val="3.0"/>
</p:tagLst>
</file>

<file path=ppt/tags/tag6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f10379cd052de490efd1ba40cd7becc72a5ba11"/>
  <p:tag name="KSO_WM_NEWLAYOUT_GROUP_ID" val="layout_2"/>
  <p:tag name="KSO_WM_NEWLAYOUT_ID" val="slide_d665d6f003d2fe82"/>
  <p:tag name="KSO_WM_UNIT_PRESET_TEXT" val="单击此处添加标题"/>
</p:tagLst>
</file>

<file path=ppt/tags/tag65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v3/202604/dbdd62c8-f177-4c76-a598-0c16ab709077.jpg?Expires=1808277192\u0026AWSAccessKeyId=AKLT9NSy7kh8TIS1UzNqLRY2\u0026Signature=skwDT7Eh2GMWVEmZMiJk2ze1Auc%3D&quot;,&quot;product_name&quot;:&quot;wps-wpp-pc&quot;,&quot;intention_code&quot;:&quot;wps_wpp_generate_doc_pay&quot;}*auto_qingqiu_3.0.7_prod*1776741184443_600792_9a2c6be26b20-slide-24"/>
</p:tagLst>
</file>

<file path=ppt/tags/tag6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6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604/4d65aa75-97a1-41c1-9f73-08ef301c93a1.jpg?Expires=1808277199\u0026AWSAccessKeyId=AKLT9NSy7kh8TIS1UzNqLRY2\u0026Signature=s0rpic0Bb4T%2FuSMGizy2kk0zbmk%3D&quot;,&quot;product_name&quot;:&quot;wps-wpp-pc&quot;,&quot;intention_code&quot;:&quot;wps_wpp_generate_doc_pay&quot;}*auto_qingqiu_3.0.7_prod*1776741184443_600792_9a2c6be26b20-slide-24"/>
</p:tagLst>
</file>

<file path=ppt/tags/tag6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6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80098854&quot;,&quot;product_name&quot;:&quot;wps-wpp-pc&quot;,&quot;intention_code&quot;:&quot;wps_wpp_generate_doc_pay&quot;}*auto_gallery_3.0.7_prod*1776741184443_600792_9a2c6be26b20-slide-24"/>
</p:tagLst>
</file>

<file path=ppt/tags/tag6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6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150"/>
  <p:tag name="KSO_WM_TEMPLATE_SLIDE_ID" val="slide_d665d6f003d2fe82"/>
</p:tagLst>
</file>

<file path=ppt/tags/tag6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ae7e38a1ebf0e928c489f9079ab87fde03cd77"/>
  <p:tag name="KSO_WM_NEWLAYOUT_GROUP_ID" val="layout_57"/>
  <p:tag name="KSO_WM_NEWLAYOUT_ID" val="slide_ef2b270f7310fad4"/>
  <p:tag name="KSO_WM_UNIT_PRESET_TEXT" val="单击此处添加标题"/>
</p:tagLst>
</file>

<file path=ppt/tags/tag67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v3/202604/11f5dcfe-20fc-437b-a7f8-6ebebf3d66af.jpg?Expires=1808277193\u0026AWSAccessKeyId=AKLT9NSy7kh8TIS1UzNqLRY2\u0026Signature=pdf0RRRy1%2BTVHzZFMOXeOFA%2FmiA%3D&quot;,&quot;product_name&quot;:&quot;wps-wpp-pc&quot;,&quot;intention_code&quot;:&quot;wps_wpp_generate_doc_pay&quot;}*auto_qingqiu_3.0.7_prod*1776741184443_600792_9a2c6be26b20-slide-25"/>
</p:tagLst>
</file>

<file path=ppt/tags/tag6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7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s://sjzg-images.ks3-cn-beijing-internal.ksyun.com/tim_gen_images/doubao_gen/7b84f88e941f77ed6471420442430a94_0.png?Expires=1776827586\u0026AWSAccessKeyId=AKLTHzmNYxS86KQFnb2pvxtA\u0026Signature=B3ssoaO7kCaRTcqooClO2prIFGY%3D&quot;,&quot;product_name&quot;:&quot;wps-wpp-pc&quot;,&quot;intention_code&quot;:&quot;wps_wpp_generate_doc_pay&quot;}*auto_cache_hit_3.0.7_prod*1776741184443_600792_9a2c6be26b20-slide-25"/>
</p:tagLst>
</file>

<file path=ppt/tags/tag6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7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150"/>
  <p:tag name="KSO_WM_TEMPLATE_SLIDE_ID" val="slide_ef2b270f7310fad4"/>
</p:tagLst>
</file>

<file path=ppt/tags/tag6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7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80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8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46ca5c3e5315106384745316207cfabd6259c79"/>
  <p:tag name="KSO_WM_NEWLAYOUT_ID" val="2385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68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47de9d0eaa58c516"/>
  <p:tag name="KSO_WM_TEMPLATE_INDEX" val="40490436"/>
  <p:tag name="KSO_WM_TEMPLATE_CATEGORY" val="custom"/>
  <p:tag name="KSO_WM_SLIDE_INDEX" val="5"/>
  <p:tag name="KSO_WM_SLIDE_ID" val="custom40490436_9"/>
  <p:tag name="KSO_WM_TEMPLATE_MASTER_TYPE" val="0"/>
  <p:tag name="KSO_WM_SLIDE_LAYOUT" val="a_b"/>
  <p:tag name="KSO_WM_SLIDE_LAYOUT_CNT" val="1_1"/>
  <p:tag name="KSO_WM_TAG_VERSION" val="3.0"/>
</p:tagLst>
</file>

<file path=ppt/tags/tag6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7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8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36"/>
  <p:tag name="KSO_WM_TEMPLATE_CATEGORY" val="custom"/>
</p:tagLst>
</file>

<file path=ppt/tags/tag7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7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36"/>
  <p:tag name="KSO_WM_TEMPLATE_CATEGORY" val="custom"/>
</p:tagLst>
</file>

<file path=ppt/tags/tag7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7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7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3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d9f8651616767d4da89a1f832b61c819c8397ab0"/>
  <p:tag name="KSO_WM_NEWLAYOUT_ID" val="2373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5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8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2a051ddbc479d27370953b6b7500c269c27ab154"/>
  <p:tag name="KSO_WM_NEWLAYOUT_ID" val="2379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3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ags/tag9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36"/>
  <p:tag name="KSO_WM_TEMPLATE_CATEGORY" val="custo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82">
      <a:dk1>
        <a:srgbClr val="000000"/>
      </a:dk1>
      <a:lt1>
        <a:srgbClr val="FFFFFF"/>
      </a:lt1>
      <a:dk2>
        <a:srgbClr val="3F3F3F"/>
      </a:dk2>
      <a:lt2>
        <a:srgbClr val="E3F2D9"/>
      </a:lt2>
      <a:accent1>
        <a:srgbClr val="4DA048"/>
      </a:accent1>
      <a:accent2>
        <a:srgbClr val="75BD42"/>
      </a:accent2>
      <a:accent3>
        <a:srgbClr val="7AC6FF"/>
      </a:accent3>
      <a:accent4>
        <a:srgbClr val="EE822F"/>
      </a:accent4>
      <a:accent5>
        <a:srgbClr val="0B7F19"/>
      </a:accent5>
      <a:accent6>
        <a:srgbClr val="FFC000"/>
      </a:accent6>
      <a:hlink>
        <a:srgbClr val="7AC6FF"/>
      </a:hlink>
      <a:folHlink>
        <a:srgbClr val="75BD42"/>
      </a:folHlink>
    </a:clrScheme>
    <a:fontScheme name="自定义 8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82">
      <a:dk1>
        <a:srgbClr val="000000"/>
      </a:dk1>
      <a:lt1>
        <a:srgbClr val="FFFFFF"/>
      </a:lt1>
      <a:dk2>
        <a:srgbClr val="3F3F3F"/>
      </a:dk2>
      <a:lt2>
        <a:srgbClr val="E3F2D9"/>
      </a:lt2>
      <a:accent1>
        <a:srgbClr val="4DA048"/>
      </a:accent1>
      <a:accent2>
        <a:srgbClr val="75BD42"/>
      </a:accent2>
      <a:accent3>
        <a:srgbClr val="7AC6FF"/>
      </a:accent3>
      <a:accent4>
        <a:srgbClr val="EE822F"/>
      </a:accent4>
      <a:accent5>
        <a:srgbClr val="0B7F19"/>
      </a:accent5>
      <a:accent6>
        <a:srgbClr val="FFC000"/>
      </a:accent6>
      <a:hlink>
        <a:srgbClr val="7AC6FF"/>
      </a:hlink>
      <a:folHlink>
        <a:srgbClr val="75BD42"/>
      </a:folHlink>
    </a:clrScheme>
    <a:fontScheme name="自定义 8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2386</Words>
  <Application>WPS 演示</Application>
  <PresentationFormat>宽屏</PresentationFormat>
  <Paragraphs>402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Office 主题​​</vt:lpstr>
      <vt:lpstr>1_Office 主题​​</vt:lpstr>
      <vt:lpstr>中山市神湾镇粮食生产补助实施方案（征求意见稿）政策解读</vt:lpstr>
      <vt:lpstr>目录</vt:lpstr>
      <vt:lpstr>目录</vt:lpstr>
      <vt:lpstr>出台背景与目的</vt:lpstr>
      <vt:lpstr>政策出台的背景</vt:lpstr>
      <vt:lpstr>政策制定的目的</vt:lpstr>
      <vt:lpstr>核心补助原则</vt:lpstr>
      <vt:lpstr>补助原则概述</vt:lpstr>
      <vt:lpstr>补助对象与申报条件</vt:lpstr>
      <vt:lpstr>补助对象范围</vt:lpstr>
      <vt:lpstr>申报必备材料</vt:lpstr>
      <vt:lpstr>不予申报情形</vt:lpstr>
      <vt:lpstr>补助范围与标准</vt:lpstr>
      <vt:lpstr>基础门槛要求</vt:lpstr>
      <vt:lpstr>具体补助标准（一）</vt:lpstr>
      <vt:lpstr>具体补助标准（二）</vt:lpstr>
      <vt:lpstr>申报时间与流程</vt:lpstr>
      <vt:lpstr>申报时间规定</vt:lpstr>
      <vt:lpstr>申报发放流程详解</vt:lpstr>
      <vt:lpstr>监管与违规处理</vt:lpstr>
      <vt:lpstr>不予补助情形</vt:lpstr>
      <vt:lpstr>违规处罚措施</vt:lpstr>
      <vt:lpstr>关键名词解释与实施时间</vt:lpstr>
      <vt:lpstr>关键名词解释</vt:lpstr>
      <vt:lpstr>实施时间规定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中山市神湾镇粮食生产补助实施方案政策解读</dc:title>
  <dc:creator/>
  <cp:lastModifiedBy>123</cp:lastModifiedBy>
  <cp:revision>1</cp:revision>
  <dcterms:created xsi:type="dcterms:W3CDTF">2026-04-21T03:43:56Z</dcterms:created>
  <dcterms:modified xsi:type="dcterms:W3CDTF">2026-04-21T03:43:56Z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KSOTemplateUUID">
    <vt:lpwstr>v1.0_ai_69796628150</vt:lpwstr>
  </property>
  <property fmtid="{D5CDD505-2E9C-101B-9397-08002B2CF9AE}" pid="4" name="ICV">
    <vt:lpwstr>B5BAE3CA9A6390FA6BEBE669E9CB3EC6_42</vt:lpwstr>
  </property>
</Properties>
</file>