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16"/>
  </p:notesMasterIdLst>
  <p:sldIdLst>
    <p:sldId id="314" r:id="rId4"/>
    <p:sldId id="380" r:id="rId5"/>
    <p:sldId id="382" r:id="rId6"/>
    <p:sldId id="617" r:id="rId7"/>
    <p:sldId id="599" r:id="rId8"/>
    <p:sldId id="618" r:id="rId9"/>
    <p:sldId id="600" r:id="rId10"/>
    <p:sldId id="619" r:id="rId11"/>
    <p:sldId id="620" r:id="rId12"/>
    <p:sldId id="621" r:id="rId13"/>
    <p:sldId id="601" r:id="rId14"/>
    <p:sldId id="622" r:id="rId15"/>
  </p:sldIdLst>
  <p:sldSz cx="12195175" cy="6858000"/>
  <p:notesSz cx="6858000" cy="9144000"/>
  <p:defaultTextStyle>
    <a:defPPr>
      <a:defRPr lang="zh-CN"/>
    </a:defPPr>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2F5EB0"/>
    <a:srgbClr val="FDE11C"/>
    <a:srgbClr val="E41908"/>
    <a:srgbClr val="F6FC14"/>
    <a:srgbClr val="0FB62A"/>
    <a:srgbClr val="FF8810"/>
    <a:srgbClr val="0081F9"/>
    <a:srgbClr val="FD5C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varScale="1">
        <p:scale>
          <a:sx n="109" d="100"/>
          <a:sy n="109" d="100"/>
        </p:scale>
        <p:origin x="636" y="108"/>
      </p:cViewPr>
      <p:guideLst>
        <p:guide orient="horz"/>
        <p:guide pos="4023"/>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notesMaster" Target="notesMasters/notesMaster1.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p:cNvSpPr>
          <p:nvPr>
            <p:ph type="hdr" sz="quarter"/>
          </p:nvPr>
        </p:nvSpPr>
        <p:spPr>
          <a:xfrm>
            <a:off x="0" y="0"/>
            <a:ext cx="2971800" cy="457200"/>
          </a:xfrm>
          <a:prstGeom prst="rect">
            <a:avLst/>
          </a:prstGeom>
          <a:noFill/>
          <a:ln w="9525">
            <a:noFill/>
          </a:ln>
        </p:spPr>
        <p:txBody>
          <a:bodyPr vert="horz"/>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日期占位符 2"/>
          <p:cNvSpPr>
            <a:spLocks noGrp="1"/>
          </p:cNvSpPr>
          <p:nvPr>
            <p:ph type="dt" idx="1"/>
          </p:nvPr>
        </p:nvSpPr>
        <p:spPr>
          <a:xfrm>
            <a:off x="3884613" y="0"/>
            <a:ext cx="2971800" cy="457200"/>
          </a:xfrm>
          <a:prstGeom prst="rect">
            <a:avLst/>
          </a:prstGeom>
          <a:noFill/>
          <a:ln w="9525">
            <a:noFill/>
          </a:ln>
        </p:spPr>
        <p:txBody>
          <a:bodyPr vert="horz"/>
          <a:lstStyle>
            <a:lvl1pPr algn="r">
              <a:defRPr noProof="1"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8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3556" name="幻灯片图像占位符 3"/>
          <p:cNvSpPr>
            <a:spLocks noGrp="1" noRot="1" noChangeAspect="1"/>
          </p:cNvSpPr>
          <p:nvPr>
            <p:ph type="sldImg"/>
          </p:nvPr>
        </p:nvSpPr>
        <p:spPr>
          <a:xfrm>
            <a:off x="381000" y="685800"/>
            <a:ext cx="6096000" cy="3429000"/>
          </a:xfrm>
          <a:prstGeom prst="rect">
            <a:avLst/>
          </a:prstGeom>
          <a:noFill/>
          <a:ln w="9525">
            <a:noFill/>
          </a:ln>
        </p:spPr>
      </p:sp>
      <p:sp>
        <p:nvSpPr>
          <p:cNvPr id="23557" name="备注占位符 4"/>
          <p:cNvSpPr>
            <a:spLocks noGrp="1" noRot="1" noChangeAspect="1" noChangeArrowheads="1"/>
          </p:cNvSpPr>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8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4" name="页脚占位符 5"/>
          <p:cNvSpPr>
            <a:spLocks noGrp="1"/>
          </p:cNvSpPr>
          <p:nvPr>
            <p:ph type="ftr" sz="quarter" idx="4"/>
          </p:nvPr>
        </p:nvSpPr>
        <p:spPr>
          <a:xfrm>
            <a:off x="0" y="8685213"/>
            <a:ext cx="2971800" cy="457200"/>
          </a:xfrm>
          <a:prstGeom prst="rect">
            <a:avLst/>
          </a:prstGeom>
          <a:noFill/>
          <a:ln w="9525">
            <a:noFill/>
          </a:ln>
        </p:spPr>
        <p:txBody>
          <a:bodyPr vert="horz" anchor="b" anchorCtr="0"/>
          <a:lstStyle>
            <a:lvl1pPr>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5" name="灯片编号占位符 6"/>
          <p:cNvSpPr>
            <a:spLocks noGrp="1"/>
          </p:cNvSpPr>
          <p:nvPr>
            <p:ph type="sldNum" sz="quarter" idx="5"/>
          </p:nvPr>
        </p:nvSpPr>
        <p:spPr>
          <a:xfrm>
            <a:off x="3884613" y="8685213"/>
            <a:ext cx="2971800" cy="457200"/>
          </a:xfrm>
          <a:prstGeom prst="rect">
            <a:avLst/>
          </a:prstGeom>
          <a:noFill/>
          <a:ln w="9525">
            <a:noFill/>
          </a:ln>
        </p:spPr>
        <p:txBody>
          <a:bodyPr vert="horz" anchor="b" anchorCtr="0"/>
          <a:lstStyle>
            <a:lvl1pPr algn="r">
              <a:defRPr noProof="1"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DD8B434-5B75-4D12-95A4-F99900942309}" type="slidenum">
              <a:rPr kumimoji="0" lang="zh-CN" altLang="en-US" sz="18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p:notesStyle>
    <a:lvl1pPr algn="l" defTabSz="0" rtl="0" fontAlgn="base">
      <a:spcBef>
        <a:spcPct val="0"/>
      </a:spcBef>
      <a:spcAft>
        <a:spcPct val="0"/>
      </a:spcAft>
      <a:defRPr sz="1200" kern="1200">
        <a:solidFill>
          <a:schemeClr val="tx1"/>
        </a:solidFill>
        <a:latin typeface="Arial" panose="020B0604020202020204" pitchFamily="34" charset="0"/>
      </a:defRPr>
    </a:lvl1pPr>
    <a:lvl2pPr lvl="1" algn="l" defTabSz="0" rtl="0" fontAlgn="base">
      <a:spcBef>
        <a:spcPct val="0"/>
      </a:spcBef>
      <a:spcAft>
        <a:spcPct val="0"/>
      </a:spcAft>
      <a:defRPr sz="1200" kern="1200">
        <a:solidFill>
          <a:schemeClr val="tx1"/>
        </a:solidFill>
        <a:latin typeface="Arial" panose="020B0604020202020204" pitchFamily="34" charset="0"/>
      </a:defRPr>
    </a:lvl2pPr>
    <a:lvl3pPr lvl="2" algn="l" defTabSz="0" rtl="0" fontAlgn="base">
      <a:spcBef>
        <a:spcPct val="0"/>
      </a:spcBef>
      <a:spcAft>
        <a:spcPct val="0"/>
      </a:spcAft>
      <a:defRPr sz="1200" kern="1200">
        <a:solidFill>
          <a:schemeClr val="tx1"/>
        </a:solidFill>
        <a:latin typeface="Arial" panose="020B0604020202020204" pitchFamily="34" charset="0"/>
      </a:defRPr>
    </a:lvl3pPr>
    <a:lvl4pPr lvl="3" algn="l" defTabSz="0" rtl="0" fontAlgn="base">
      <a:spcBef>
        <a:spcPct val="0"/>
      </a:spcBef>
      <a:spcAft>
        <a:spcPct val="0"/>
      </a:spcAft>
      <a:defRPr sz="1200" kern="1200">
        <a:solidFill>
          <a:schemeClr val="tx1"/>
        </a:solidFill>
        <a:latin typeface="Arial" panose="020B0604020202020204" pitchFamily="34" charset="0"/>
      </a:defRPr>
    </a:lvl4pPr>
    <a:lvl5pPr lvl="4" algn="l" defTabSz="0" rtl="0" fontAlgn="base">
      <a:spcBef>
        <a:spcPct val="0"/>
      </a:spcBef>
      <a:spcAft>
        <a:spcPct val="0"/>
      </a:spcAft>
      <a:defRPr sz="1200" kern="1200">
        <a:solidFill>
          <a:schemeClr val="tx1"/>
        </a:solidFill>
        <a:latin typeface="Arial" panose="020B0604020202020204" pitchFamily="34" charset="0"/>
      </a:defRPr>
    </a:lvl5pPr>
    <a:lvl6pPr marL="2286000" lvl="5" indent="0" defTabSz="0" fontAlgn="base">
      <a:defRPr sz="1200" kern="1200"/>
    </a:lvl6pPr>
    <a:lvl7pPr marL="2743200" lvl="6" indent="0" defTabSz="0" fontAlgn="base">
      <a:defRPr sz="1200" kern="1200"/>
    </a:lvl7pPr>
    <a:lvl8pPr marL="3200400" lvl="7" indent="0" defTabSz="0" fontAlgn="base">
      <a:defRPr sz="1200" kern="1200"/>
    </a:lvl8pPr>
    <a:lvl9pPr marL="3657600" lvl="8" indent="0" defTabSz="0" fontAlgn="base">
      <a:defRPr sz="1200" kern="1200"/>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397" y="1122363"/>
            <a:ext cx="9146381" cy="2387600"/>
          </a:xfrm>
        </p:spPr>
        <p:txBody>
          <a:bodyPr anchor="b"/>
          <a:lstStyle>
            <a:lvl1pPr algn="ctr">
              <a:defRPr sz="60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524397" y="3602038"/>
            <a:ext cx="9146381"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81" y="274638"/>
            <a:ext cx="2743994"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09600" y="274638"/>
            <a:ext cx="8072909"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397" y="1122363"/>
            <a:ext cx="9146381" cy="2387600"/>
          </a:xfrm>
        </p:spPr>
        <p:txBody>
          <a:bodyPr anchor="b"/>
          <a:lstStyle>
            <a:lvl1pPr algn="ctr">
              <a:defRPr sz="60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524397" y="3602038"/>
            <a:ext cx="9146381"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2067" y="1709738"/>
            <a:ext cx="10518338" cy="2852737"/>
          </a:xfr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2067" y="4589463"/>
            <a:ext cx="10518338"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7" name="日期占位符 3"/>
          <p:cNvSpPr>
            <a:spLocks noGrp="1"/>
          </p:cNvSpPr>
          <p:nvPr>
            <p:ph type="dt" sz="half" idx="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09600" y="1600200"/>
            <a:ext cx="5378228" cy="45259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6207347" y="1600200"/>
            <a:ext cx="5378228" cy="45259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4"/>
          <p:cNvSpPr>
            <a:spLocks noGrp="1"/>
          </p:cNvSpPr>
          <p:nvPr>
            <p:ph type="dt" sz="half" idx="1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5"/>
          <p:cNvSpPr>
            <a:spLocks noGrp="1"/>
          </p:cNvSpPr>
          <p:nvPr>
            <p:ph type="ftr" sz="quarter" idx="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40007" y="365125"/>
            <a:ext cx="10518338"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87083" y="1778438"/>
            <a:ext cx="4874843"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1187083" y="2665379"/>
            <a:ext cx="4874843" cy="3524284"/>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258567" y="1778438"/>
            <a:ext cx="4898851"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6258567" y="2665379"/>
            <a:ext cx="4898851" cy="3524284"/>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3"/>
          <p:cNvSpPr>
            <a:spLocks noGrp="1"/>
          </p:cNvSpPr>
          <p:nvPr>
            <p:ph type="ftr" sz="quarter" idx="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7" name="日期占位符 1"/>
          <p:cNvSpPr>
            <a:spLocks noGrp="1"/>
          </p:cNvSpPr>
          <p:nvPr>
            <p:ph type="dt" sz="half" idx="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2"/>
          <p:cNvSpPr>
            <a:spLocks noGrp="1"/>
          </p:cNvSpPr>
          <p:nvPr>
            <p:ph type="ftr" sz="quarter" idx="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40007" y="457200"/>
            <a:ext cx="3933261"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184538" y="987425"/>
            <a:ext cx="6173807"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840007" y="2057400"/>
            <a:ext cx="393326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endParaRPr lang="zh-CN" altLang="en-US" noProof="1" smtClean="0"/>
          </a:p>
        </p:txBody>
      </p:sp>
      <p:sp>
        <p:nvSpPr>
          <p:cNvPr id="7" name="日期占位符 4"/>
          <p:cNvSpPr>
            <a:spLocks noGrp="1"/>
          </p:cNvSpPr>
          <p:nvPr>
            <p:ph type="dt" sz="half" idx="1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5"/>
          <p:cNvSpPr>
            <a:spLocks noGrp="1"/>
          </p:cNvSpPr>
          <p:nvPr>
            <p:ph type="ftr" sz="quarter" idx="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lvl1pPr>
              <a:defRPr sz="2400">
                <a:latin typeface="微软雅黑" panose="020B0503020204020204" pitchFamily="34" charset="-122"/>
                <a:ea typeface="微软雅黑" panose="020B0503020204020204" pitchFamily="34" charset="-122"/>
              </a:defRPr>
            </a:lvl1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40007" y="457200"/>
            <a:ext cx="4166434"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184538" y="457201"/>
            <a:ext cx="6173807" cy="540385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Tx/>
              <a:buSzTx/>
              <a:buFontTx/>
              <a:buNone/>
              <a:defRPr/>
            </a:pPr>
            <a:endParaRPr kumimoji="0" lang="zh-CN" altLang="en-US" sz="3200" b="0" i="0" u="none" strike="noStrike" kern="1200" cap="none" spc="0" normalizeH="0" baseline="0" noProof="1">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4" name="文本占位符 3"/>
          <p:cNvSpPr>
            <a:spLocks noGrp="1"/>
          </p:cNvSpPr>
          <p:nvPr>
            <p:ph type="body" sz="half" idx="2"/>
          </p:nvPr>
        </p:nvSpPr>
        <p:spPr>
          <a:xfrm>
            <a:off x="840007" y="2057400"/>
            <a:ext cx="4166434"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endParaRPr lang="zh-CN" altLang="en-US" noProof="1" smtClean="0"/>
          </a:p>
        </p:txBody>
      </p:sp>
      <p:sp>
        <p:nvSpPr>
          <p:cNvPr id="7" name="日期占位符 4"/>
          <p:cNvSpPr>
            <a:spLocks noGrp="1"/>
          </p:cNvSpPr>
          <p:nvPr>
            <p:ph type="dt" sz="half" idx="1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5"/>
          <p:cNvSpPr>
            <a:spLocks noGrp="1"/>
          </p:cNvSpPr>
          <p:nvPr>
            <p:ph type="ftr" sz="quarter" idx="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81" y="274638"/>
            <a:ext cx="2743994"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09600" y="274638"/>
            <a:ext cx="8072909"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2067" y="1709738"/>
            <a:ext cx="10518338" cy="2852737"/>
          </a:xfr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2067" y="4589463"/>
            <a:ext cx="10518338"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7" name="日期占位符 3"/>
          <p:cNvSpPr>
            <a:spLocks noGrp="1"/>
          </p:cNvSpPr>
          <p:nvPr>
            <p:ph type="dt" sz="half" idx="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4"/>
          <p:cNvSpPr>
            <a:spLocks noGrp="1"/>
          </p:cNvSpPr>
          <p:nvPr>
            <p:ph type="ftr" sz="quarter" idx="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09600" y="1600200"/>
            <a:ext cx="5378228" cy="45259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6207347" y="1600200"/>
            <a:ext cx="5378228" cy="45259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4"/>
          <p:cNvSpPr>
            <a:spLocks noGrp="1"/>
          </p:cNvSpPr>
          <p:nvPr>
            <p:ph type="dt" sz="half" idx="1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5"/>
          <p:cNvSpPr>
            <a:spLocks noGrp="1"/>
          </p:cNvSpPr>
          <p:nvPr>
            <p:ph type="ftr" sz="quarter" idx="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40007" y="365125"/>
            <a:ext cx="10518338"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87083" y="1778438"/>
            <a:ext cx="4874843"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1187083" y="2665379"/>
            <a:ext cx="4874843" cy="3524284"/>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258567" y="1778438"/>
            <a:ext cx="4898851"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6258567" y="2665379"/>
            <a:ext cx="4898851" cy="3524284"/>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6"/>
          <p:cNvSpPr>
            <a:spLocks noGrp="1"/>
          </p:cNvSpPr>
          <p:nvPr>
            <p:ph type="dt" sz="half" idx="1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3"/>
          <p:cNvSpPr>
            <a:spLocks noGrp="1"/>
          </p:cNvSpPr>
          <p:nvPr>
            <p:ph type="ftr" sz="quarter" idx="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7" name="日期占位符 1"/>
          <p:cNvSpPr>
            <a:spLocks noGrp="1"/>
          </p:cNvSpPr>
          <p:nvPr>
            <p:ph type="dt" sz="half" idx="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2"/>
          <p:cNvSpPr>
            <a:spLocks noGrp="1"/>
          </p:cNvSpPr>
          <p:nvPr>
            <p:ph type="ftr" sz="quarter" idx="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40007" y="457200"/>
            <a:ext cx="3933261"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5184538" y="987425"/>
            <a:ext cx="6173807"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840007" y="2057400"/>
            <a:ext cx="393326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endParaRPr lang="zh-CN" altLang="en-US" noProof="1" smtClean="0"/>
          </a:p>
        </p:txBody>
      </p:sp>
      <p:sp>
        <p:nvSpPr>
          <p:cNvPr id="7" name="日期占位符 4"/>
          <p:cNvSpPr>
            <a:spLocks noGrp="1"/>
          </p:cNvSpPr>
          <p:nvPr>
            <p:ph type="dt" sz="half" idx="1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5"/>
          <p:cNvSpPr>
            <a:spLocks noGrp="1"/>
          </p:cNvSpPr>
          <p:nvPr>
            <p:ph type="ftr" sz="quarter" idx="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40007" y="457200"/>
            <a:ext cx="4166434"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184538" y="457201"/>
            <a:ext cx="6173807" cy="540385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Tx/>
              <a:buSzTx/>
              <a:buFontTx/>
              <a:buNone/>
              <a:defRPr/>
            </a:pPr>
            <a:endParaRPr kumimoji="0" lang="zh-CN" altLang="en-US" sz="3200" b="0" i="0" u="none" strike="noStrike" kern="1200" cap="none" spc="0" normalizeH="0" baseline="0" noProof="1">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4" name="文本占位符 3"/>
          <p:cNvSpPr>
            <a:spLocks noGrp="1"/>
          </p:cNvSpPr>
          <p:nvPr>
            <p:ph type="body" sz="half" idx="2"/>
          </p:nvPr>
        </p:nvSpPr>
        <p:spPr>
          <a:xfrm>
            <a:off x="840007" y="2057400"/>
            <a:ext cx="4166434"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endParaRPr lang="zh-CN" altLang="en-US" noProof="1" smtClean="0"/>
          </a:p>
        </p:txBody>
      </p:sp>
      <p:sp>
        <p:nvSpPr>
          <p:cNvPr id="7" name="日期占位符 4"/>
          <p:cNvSpPr>
            <a:spLocks noGrp="1"/>
          </p:cNvSpPr>
          <p:nvPr>
            <p:ph type="dt" sz="half" idx="12"/>
          </p:nvPr>
        </p:nvSpPr>
        <p:spPr>
          <a:xfrm>
            <a:off x="609600" y="6245225"/>
            <a:ext cx="2844800" cy="476250"/>
          </a:xfrm>
          <a:prstGeom prst="rect">
            <a:avLst/>
          </a:prstGeo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5"/>
          <p:cNvSpPr>
            <a:spLocks noGrp="1"/>
          </p:cNvSpPr>
          <p:nvPr>
            <p:ph type="ftr" sz="quarter" idx="3"/>
          </p:nvPr>
        </p:nvSpPr>
        <p:spPr>
          <a:xfrm>
            <a:off x="4152900" y="6526213"/>
            <a:ext cx="38608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3" Type="http://schemas.openxmlformats.org/officeDocument/2006/relationships/theme" Target="../theme/theme2.xml"/><Relationship Id="rId12" Type="http://schemas.openxmlformats.org/officeDocument/2006/relationships/image" Target="../media/image1.jpe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026" name="图片 1025" descr="W:\原V盘\项目广告\文广旅PPT\底图1副本.jpg底图1副本"/>
          <p:cNvPicPr>
            <a:picLocks noChangeAspect="1"/>
          </p:cNvPicPr>
          <p:nvPr userDrawn="1"/>
        </p:nvPicPr>
        <p:blipFill>
          <a:blip r:embed="rId12"/>
          <a:stretch>
            <a:fillRect/>
          </a:stretch>
        </p:blipFill>
        <p:spPr>
          <a:xfrm>
            <a:off x="1588" y="0"/>
            <a:ext cx="12192000" cy="6858000"/>
          </a:xfrm>
          <a:prstGeom prst="rect">
            <a:avLst/>
          </a:prstGeom>
          <a:noFill/>
          <a:ln w="9525">
            <a:noFill/>
          </a:ln>
        </p:spPr>
      </p:pic>
      <p:sp>
        <p:nvSpPr>
          <p:cNvPr id="1027" name="Rectangle 2"/>
          <p:cNvSpPr>
            <a:spLocks noGrp="1"/>
          </p:cNvSpPr>
          <p:nvPr>
            <p:ph type="title"/>
          </p:nvPr>
        </p:nvSpPr>
        <p:spPr>
          <a:xfrm>
            <a:off x="609600" y="274638"/>
            <a:ext cx="10975975"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1028" name="Rectangle 3"/>
          <p:cNvSpPr>
            <a:spLocks noGrp="1"/>
          </p:cNvSpPr>
          <p:nvPr>
            <p:ph type="body"/>
          </p:nvPr>
        </p:nvSpPr>
        <p:spPr>
          <a:xfrm>
            <a:off x="609600" y="1600200"/>
            <a:ext cx="10975975"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9" name="Rectangle 4"/>
          <p:cNvSpPr>
            <a:spLocks noGrp="1"/>
          </p:cNvSpPr>
          <p:nvPr>
            <p:ph type="dt" sz="half" idx="2"/>
          </p:nvPr>
        </p:nvSpPr>
        <p:spPr>
          <a:xfrm>
            <a:off x="609600" y="6245225"/>
            <a:ext cx="2844800" cy="476250"/>
          </a:xfrm>
          <a:prstGeom prst="rect">
            <a:avLst/>
          </a:prstGeom>
          <a:noFill/>
          <a:ln w="9525">
            <a:noFill/>
          </a:ln>
        </p:spPr>
        <p:txBody>
          <a:bodyPr/>
          <a:lstStyle>
            <a:lvl1pPr>
              <a:defRPr sz="1400" noProof="1" dirty="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5"/>
          <p:cNvSpPr>
            <a:spLocks noGrp="1"/>
          </p:cNvSpPr>
          <p:nvPr>
            <p:ph type="ftr" sz="quarter" idx="3"/>
          </p:nvPr>
        </p:nvSpPr>
        <p:spPr>
          <a:xfrm>
            <a:off x="4152900" y="6526213"/>
            <a:ext cx="3860800" cy="476250"/>
          </a:xfrm>
          <a:prstGeom prst="rect">
            <a:avLst/>
          </a:prstGeom>
          <a:noFill/>
          <a:ln w="9525">
            <a:noFill/>
          </a:ln>
        </p:spPr>
        <p:txBody>
          <a:bodyPr/>
          <a:lstStyle>
            <a:lvl1pPr algn="ctr">
              <a:defRPr sz="1400" noProof="1" dirty="0">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hf sldNum="0" hdr="0" ftr="0" dt="0"/>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lvl="1" indent="-285750" algn="l" rtl="0" eaLnBrk="0" fontAlgn="base" hangingPunct="0">
        <a:spcBef>
          <a:spcPct val="20000"/>
        </a:spcBef>
        <a:spcAft>
          <a:spcPct val="0"/>
        </a:spcAft>
        <a:buChar char="–"/>
        <a:defRPr sz="2800" kern="1200">
          <a:solidFill>
            <a:schemeClr val="tx1"/>
          </a:solidFill>
          <a:latin typeface="微软雅黑" panose="020B0503020204020204" pitchFamily="34" charset="-122"/>
          <a:ea typeface="微软雅黑" panose="020B0503020204020204" pitchFamily="34" charset="-122"/>
          <a:cs typeface="+mn-cs"/>
        </a:defRPr>
      </a:lvl2pPr>
      <a:lvl3pPr marL="1143000" lvl="2" indent="-228600" algn="l" rtl="0" eaLnBrk="0" fontAlgn="base" hangingPunct="0">
        <a:spcBef>
          <a:spcPct val="20000"/>
        </a:spcBef>
        <a:spcAft>
          <a:spcPct val="0"/>
        </a:spcAft>
        <a:buChar char="•"/>
        <a:defRPr sz="2400" kern="1200">
          <a:solidFill>
            <a:schemeClr val="tx1"/>
          </a:solidFill>
          <a:latin typeface="微软雅黑" panose="020B0503020204020204" pitchFamily="34" charset="-122"/>
          <a:ea typeface="微软雅黑" panose="020B0503020204020204" pitchFamily="34" charset="-122"/>
          <a:cs typeface="+mn-cs"/>
        </a:defRPr>
      </a:lvl3pPr>
      <a:lvl4pPr marL="1600200" lvl="3" indent="-228600" algn="l" rtl="0" eaLnBrk="0" fontAlgn="base" hangingPunct="0">
        <a:spcBef>
          <a:spcPct val="20000"/>
        </a:spcBef>
        <a:spcAft>
          <a:spcPct val="0"/>
        </a:spcAft>
        <a:buChar char="–"/>
        <a:defRPr sz="2000" kern="1200">
          <a:solidFill>
            <a:schemeClr val="tx1"/>
          </a:solidFill>
          <a:latin typeface="微软雅黑" panose="020B0503020204020204" pitchFamily="34" charset="-122"/>
          <a:ea typeface="微软雅黑" panose="020B0503020204020204" pitchFamily="34" charset="-122"/>
          <a:cs typeface="+mn-cs"/>
        </a:defRPr>
      </a:lvl4pPr>
      <a:lvl5pPr marL="2057400" lvl="4" indent="-228600" algn="l" rtl="0" eaLnBrk="0" fontAlgn="base" hangingPunct="0">
        <a:spcBef>
          <a:spcPct val="20000"/>
        </a:spcBef>
        <a:spcAft>
          <a:spcPct val="0"/>
        </a:spcAft>
        <a:buChar char="»"/>
        <a:defRPr sz="2000" kern="1200">
          <a:solidFill>
            <a:schemeClr val="tx1"/>
          </a:solidFill>
          <a:latin typeface="微软雅黑" panose="020B0503020204020204" pitchFamily="34" charset="-122"/>
          <a:ea typeface="微软雅黑" panose="020B0503020204020204" pitchFamily="34" charset="-122"/>
          <a:cs typeface="+mn-cs"/>
        </a:defRPr>
      </a:lvl5pPr>
      <a:lvl6pPr marL="2514600" lvl="5"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Arial" panose="020B0604020202020204" charset="-122"/>
        <a:defRPr sz="1800"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charset="-122"/>
        <a:defRPr sz="1800" kern="1200" baseline="0">
          <a:solidFill>
            <a:schemeClr val="tx1"/>
          </a:solidFill>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charset="-122"/>
        <a:defRPr sz="1800" kern="1200" baseline="0">
          <a:solidFill>
            <a:schemeClr val="tx1"/>
          </a:solidFill>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charset="-122"/>
        <a:defRPr sz="1800" kern="1200" baseline="0">
          <a:solidFill>
            <a:schemeClr val="tx1"/>
          </a:solidFill>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charset="-122"/>
        <a:defRPr sz="1800" kern="1200" baseline="0">
          <a:solidFill>
            <a:schemeClr val="tx1"/>
          </a:solidFill>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charset="-122"/>
        <a:defRPr sz="1800" kern="1200" baseline="0">
          <a:solidFill>
            <a:schemeClr val="tx1"/>
          </a:solidFill>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charset="-122"/>
        <a:defRPr sz="1800" kern="1200" baseline="0">
          <a:solidFill>
            <a:schemeClr val="tx1"/>
          </a:solidFill>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charset="-122"/>
        <a:defRPr sz="1800" kern="1200" baseline="0">
          <a:solidFill>
            <a:schemeClr val="tx1"/>
          </a:solidFill>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charset="-122"/>
        <a:defRPr sz="1800" kern="1200" baseline="0">
          <a:solidFill>
            <a:schemeClr val="tx1"/>
          </a:solidFill>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2050" name="图片 1025" descr="W:\原V盘\项目广告\文广旅PPT\底图1副本.jpg底图1副本"/>
          <p:cNvPicPr>
            <a:picLocks noChangeAspect="1"/>
          </p:cNvPicPr>
          <p:nvPr userDrawn="1"/>
        </p:nvPicPr>
        <p:blipFill>
          <a:blip r:embed="rId12"/>
          <a:stretch>
            <a:fillRect/>
          </a:stretch>
        </p:blipFill>
        <p:spPr>
          <a:xfrm>
            <a:off x="1588" y="0"/>
            <a:ext cx="12192000" cy="6858000"/>
          </a:xfrm>
          <a:prstGeom prst="rect">
            <a:avLst/>
          </a:prstGeom>
          <a:noFill/>
          <a:ln w="9525">
            <a:noFill/>
          </a:ln>
        </p:spPr>
      </p:pic>
      <p:sp>
        <p:nvSpPr>
          <p:cNvPr id="2051" name="Rectangle 2"/>
          <p:cNvSpPr>
            <a:spLocks noGrp="1"/>
          </p:cNvSpPr>
          <p:nvPr>
            <p:ph type="title"/>
          </p:nvPr>
        </p:nvSpPr>
        <p:spPr>
          <a:xfrm>
            <a:off x="609600" y="274638"/>
            <a:ext cx="10975975" cy="1143000"/>
          </a:xfrm>
          <a:prstGeom prst="rect">
            <a:avLst/>
          </a:prstGeom>
          <a:noFill/>
          <a:ln w="9525">
            <a:noFill/>
          </a:ln>
        </p:spPr>
        <p:txBody>
          <a:bodyPr anchor="ctr" anchorCtr="0"/>
          <a:p>
            <a:pPr lvl="0"/>
            <a:r>
              <a:rPr lang="zh-CN" altLang="en-US" dirty="0"/>
              <a:t>单击此处编辑母版标题样式</a:t>
            </a:r>
            <a:endParaRPr lang="zh-CN" altLang="en-US" dirty="0"/>
          </a:p>
        </p:txBody>
      </p:sp>
      <p:sp>
        <p:nvSpPr>
          <p:cNvPr id="2052" name="Rectangle 3"/>
          <p:cNvSpPr>
            <a:spLocks noGrp="1"/>
          </p:cNvSpPr>
          <p:nvPr>
            <p:ph type="body"/>
          </p:nvPr>
        </p:nvSpPr>
        <p:spPr>
          <a:xfrm>
            <a:off x="609600" y="1600200"/>
            <a:ext cx="10975975"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9" name="Rectangle 4"/>
          <p:cNvSpPr>
            <a:spLocks noGrp="1"/>
          </p:cNvSpPr>
          <p:nvPr>
            <p:ph type="dt" sz="half" idx="2"/>
          </p:nvPr>
        </p:nvSpPr>
        <p:spPr>
          <a:xfrm>
            <a:off x="609600" y="6245225"/>
            <a:ext cx="2844800" cy="476250"/>
          </a:xfrm>
          <a:prstGeom prst="rect">
            <a:avLst/>
          </a:prstGeom>
          <a:noFill/>
          <a:ln w="9525">
            <a:noFill/>
          </a:ln>
        </p:spPr>
        <p:txBody>
          <a:bodyPr/>
          <a:lstStyle>
            <a:lvl1pPr>
              <a:defRPr sz="1400" noProof="1" dirty="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fld id="{BB962C8B-B14F-4D97-AF65-F5344CB8AC3E}" type="datetime1">
              <a:rPr kumimoji="0" lang="zh-CN" altLang="en-US" sz="1400" b="0" i="0" u="none" strike="noStrike" kern="1200" cap="none" spc="0" normalizeH="0" baseline="0" noProof="1" dirty="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5"/>
          <p:cNvSpPr>
            <a:spLocks noGrp="1"/>
          </p:cNvSpPr>
          <p:nvPr>
            <p:ph type="ftr" sz="quarter" idx="3"/>
          </p:nvPr>
        </p:nvSpPr>
        <p:spPr>
          <a:xfrm>
            <a:off x="4152900" y="6526213"/>
            <a:ext cx="3860800" cy="476250"/>
          </a:xfrm>
          <a:prstGeom prst="rect">
            <a:avLst/>
          </a:prstGeom>
          <a:noFill/>
          <a:ln w="9525">
            <a:noFill/>
          </a:ln>
        </p:spPr>
        <p:txBody>
          <a:bodyPr/>
          <a:lstStyle>
            <a:lvl1pPr algn="ctr">
              <a:defRPr sz="1400" noProof="1" dirty="0">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hf sldNum="0" hdr="0" ftr="0" dt="0"/>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2400" kern="1200">
          <a:solidFill>
            <a:schemeClr val="tx1"/>
          </a:solidFill>
          <a:latin typeface="微软雅黑" panose="020B0503020204020204" pitchFamily="34" charset="-122"/>
          <a:ea typeface="微软雅黑" panose="020B0503020204020204" pitchFamily="34" charset="-122"/>
          <a:cs typeface="+mn-cs"/>
        </a:defRPr>
      </a:lvl1pPr>
      <a:lvl2pPr marL="742950" lvl="1" indent="-285750" algn="l" rtl="0" eaLnBrk="0" fontAlgn="base" hangingPunct="0">
        <a:spcBef>
          <a:spcPct val="20000"/>
        </a:spcBef>
        <a:spcAft>
          <a:spcPct val="0"/>
        </a:spcAft>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lvl="2" indent="-228600" algn="l" rtl="0" eaLnBrk="0" fontAlgn="base" hangingPunct="0">
        <a:spcBef>
          <a:spcPct val="20000"/>
        </a:spcBef>
        <a:spcAft>
          <a:spcPct val="0"/>
        </a:spcAft>
        <a:buChar char="•"/>
        <a:defRPr sz="2400" kern="1200">
          <a:solidFill>
            <a:schemeClr val="tx1"/>
          </a:solidFill>
          <a:latin typeface="微软雅黑" panose="020B0503020204020204" pitchFamily="34" charset="-122"/>
          <a:ea typeface="微软雅黑" panose="020B0503020204020204" pitchFamily="34" charset="-122"/>
          <a:cs typeface="+mn-cs"/>
        </a:defRPr>
      </a:lvl3pPr>
      <a:lvl4pPr marL="1600200" lvl="3" indent="-228600" algn="l" rtl="0" eaLnBrk="0" fontAlgn="base" hangingPunct="0">
        <a:spcBef>
          <a:spcPct val="20000"/>
        </a:spcBef>
        <a:spcAft>
          <a:spcPct val="0"/>
        </a:spcAft>
        <a:buChar char="–"/>
        <a:defRPr sz="2400" kern="1200">
          <a:solidFill>
            <a:schemeClr val="tx1"/>
          </a:solidFill>
          <a:latin typeface="微软雅黑" panose="020B0503020204020204" pitchFamily="34" charset="-122"/>
          <a:ea typeface="微软雅黑" panose="020B0503020204020204" pitchFamily="34" charset="-122"/>
          <a:cs typeface="+mn-cs"/>
        </a:defRPr>
      </a:lvl4pPr>
      <a:lvl5pPr marL="2057400" lvl="4" indent="-228600" algn="l" rtl="0" eaLnBrk="0" fontAlgn="base" hangingPunct="0">
        <a:spcBef>
          <a:spcPct val="20000"/>
        </a:spcBef>
        <a:spcAft>
          <a:spcPct val="0"/>
        </a:spcAft>
        <a:buChar char="»"/>
        <a:defRPr sz="2400" kern="1200">
          <a:solidFill>
            <a:schemeClr val="tx1"/>
          </a:solidFill>
          <a:latin typeface="微软雅黑" panose="020B0503020204020204" pitchFamily="34" charset="-122"/>
          <a:ea typeface="微软雅黑" panose="020B0503020204020204" pitchFamily="34" charset="-122"/>
          <a:cs typeface="+mn-cs"/>
        </a:defRPr>
      </a:lvl5pPr>
      <a:lvl6pPr marL="2514600" lvl="5"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Arial" panose="020B0604020202020204" charset="-122"/>
        <a:defRPr sz="1800"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charset="-122"/>
        <a:defRPr sz="1800" kern="1200" baseline="0">
          <a:solidFill>
            <a:schemeClr val="tx1"/>
          </a:solidFill>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charset="-122"/>
        <a:defRPr sz="1800" kern="1200" baseline="0">
          <a:solidFill>
            <a:schemeClr val="tx1"/>
          </a:solidFill>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charset="-122"/>
        <a:defRPr sz="1800" kern="1200" baseline="0">
          <a:solidFill>
            <a:schemeClr val="tx1"/>
          </a:solidFill>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charset="-122"/>
        <a:defRPr sz="1800" kern="1200" baseline="0">
          <a:solidFill>
            <a:schemeClr val="tx1"/>
          </a:solidFill>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charset="-122"/>
        <a:defRPr sz="1800" kern="1200" baseline="0">
          <a:solidFill>
            <a:schemeClr val="tx1"/>
          </a:solidFill>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charset="-122"/>
        <a:defRPr sz="1800" kern="1200" baseline="0">
          <a:solidFill>
            <a:schemeClr val="tx1"/>
          </a:solidFill>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charset="-122"/>
        <a:defRPr sz="1800" kern="1200" baseline="0">
          <a:solidFill>
            <a:schemeClr val="tx1"/>
          </a:solidFill>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charset="-122"/>
        <a:defRPr sz="1800" kern="1200" baseline="0">
          <a:solidFill>
            <a:schemeClr val="tx1"/>
          </a:solidFill>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TextBox 16"/>
          <p:cNvSpPr/>
          <p:nvPr/>
        </p:nvSpPr>
        <p:spPr>
          <a:xfrm>
            <a:off x="13514388" y="7029450"/>
            <a:ext cx="877887" cy="369888"/>
          </a:xfrm>
          <a:prstGeom prst="rect">
            <a:avLst/>
          </a:prstGeom>
          <a:noFill/>
          <a:ln w="9525">
            <a:noFill/>
          </a:ln>
        </p:spPr>
        <p:txBody>
          <a:bodyPr wrap="none">
            <a:spAutoFit/>
          </a:bodyPr>
          <a:p>
            <a:pPr eaLnBrk="1" hangingPunct="1"/>
            <a:r>
              <a:rPr lang="zh-CN" altLang="en-US" dirty="0">
                <a:solidFill>
                  <a:srgbClr val="000000"/>
                </a:solidFill>
                <a:latin typeface="Calibri" panose="020F0502020204030204" pitchFamily="34" charset="0"/>
                <a:sym typeface="宋体" panose="02010600030101010101" pitchFamily="2" charset="-122"/>
              </a:rPr>
              <a:t>延时符</a:t>
            </a:r>
            <a:endParaRPr lang="zh-CN" altLang="en-US" dirty="0">
              <a:latin typeface="Arial" panose="020B0604020202020204" pitchFamily="34" charset="0"/>
            </a:endParaRPr>
          </a:p>
        </p:txBody>
      </p:sp>
      <p:pic>
        <p:nvPicPr>
          <p:cNvPr id="24579" name="图片 3074" descr="W:\原V盘\项目广告\文广旅PPT\底图2副本.jpg底图2副本"/>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24580" name="文本框 3075"/>
          <p:cNvSpPr txBox="1"/>
          <p:nvPr/>
        </p:nvSpPr>
        <p:spPr>
          <a:xfrm>
            <a:off x="1617663" y="2176463"/>
            <a:ext cx="8956675" cy="831850"/>
          </a:xfrm>
          <a:prstGeom prst="rect">
            <a:avLst/>
          </a:prstGeom>
          <a:noFill/>
          <a:ln w="9525">
            <a:noFill/>
          </a:ln>
        </p:spPr>
        <p:txBody>
          <a:bodyPr>
            <a:spAutoFit/>
          </a:bodyPr>
          <a:p>
            <a:pPr algn="ctr" eaLnBrk="1" hangingPunct="1">
              <a:lnSpc>
                <a:spcPct val="120000"/>
              </a:lnSpc>
            </a:pPr>
            <a:r>
              <a:rPr lang="en-US" altLang="zh-CN" sz="4000" b="1" dirty="0">
                <a:solidFill>
                  <a:srgbClr val="F6FC14"/>
                </a:solidFill>
                <a:latin typeface="Arial" panose="020B0604020202020204" pitchFamily="34" charset="0"/>
                <a:ea typeface="微软雅黑" panose="020B0503020204020204" pitchFamily="34" charset="-122"/>
              </a:rPr>
              <a:t>《</a:t>
            </a:r>
            <a:r>
              <a:rPr lang="zh-CN" altLang="en-US" sz="4000" b="1" dirty="0">
                <a:solidFill>
                  <a:srgbClr val="F6FC14"/>
                </a:solidFill>
                <a:latin typeface="Arial" panose="020B0604020202020204" pitchFamily="34" charset="0"/>
                <a:ea typeface="微软雅黑" panose="020B0503020204020204" pitchFamily="34" charset="-122"/>
              </a:rPr>
              <a:t>中山市特色民宿评选办法</a:t>
            </a:r>
            <a:r>
              <a:rPr lang="en-US" altLang="zh-CN" sz="4000" b="1" dirty="0">
                <a:solidFill>
                  <a:srgbClr val="F6FC14"/>
                </a:solidFill>
                <a:latin typeface="Arial" panose="020B0604020202020204" pitchFamily="34" charset="0"/>
                <a:ea typeface="微软雅黑" panose="020B0503020204020204" pitchFamily="34" charset="-122"/>
              </a:rPr>
              <a:t>》</a:t>
            </a:r>
            <a:r>
              <a:rPr lang="zh-CN" altLang="en-US" sz="4000" b="1" dirty="0">
                <a:solidFill>
                  <a:srgbClr val="F6FC14"/>
                </a:solidFill>
                <a:latin typeface="Arial" panose="020B0604020202020204" pitchFamily="34" charset="0"/>
                <a:ea typeface="微软雅黑" panose="020B0503020204020204" pitchFamily="34" charset="-122"/>
              </a:rPr>
              <a:t>政策解读</a:t>
            </a:r>
            <a:endParaRPr lang="zh-CN" altLang="en-US" sz="4000" b="1" dirty="0">
              <a:solidFill>
                <a:srgbClr val="F6FC14"/>
              </a:solidFill>
              <a:latin typeface="Arial" panose="020B0604020202020204" pitchFamily="34" charset="0"/>
              <a:ea typeface="微软雅黑" panose="020B0503020204020204" pitchFamily="34" charset="-122"/>
            </a:endParaRPr>
          </a:p>
        </p:txBody>
      </p:sp>
      <p:sp>
        <p:nvSpPr>
          <p:cNvPr id="24581" name="文本框 3076"/>
          <p:cNvSpPr txBox="1"/>
          <p:nvPr/>
        </p:nvSpPr>
        <p:spPr>
          <a:xfrm>
            <a:off x="4154488" y="4292600"/>
            <a:ext cx="3470275" cy="868363"/>
          </a:xfrm>
          <a:prstGeom prst="rect">
            <a:avLst/>
          </a:prstGeom>
          <a:noFill/>
          <a:ln w="9525">
            <a:noFill/>
          </a:ln>
        </p:spPr>
        <p:txBody>
          <a:bodyPr>
            <a:spAutoFit/>
          </a:bodyPr>
          <a:p>
            <a:pPr algn="ctr" eaLnBrk="1" hangingPunct="1">
              <a:lnSpc>
                <a:spcPct val="140000"/>
              </a:lnSpc>
            </a:pPr>
            <a:r>
              <a:rPr lang="zh-CN" altLang="en-US" b="1" dirty="0">
                <a:solidFill>
                  <a:schemeClr val="bg1"/>
                </a:solidFill>
                <a:latin typeface="微软雅黑" panose="020B0503020204020204" pitchFamily="34" charset="-122"/>
                <a:ea typeface="微软雅黑" panose="020B0503020204020204" pitchFamily="34" charset="-122"/>
              </a:rPr>
              <a:t>中山市文化广电旅游局</a:t>
            </a:r>
            <a:endParaRPr lang="zh-CN" altLang="en-US" b="1" dirty="0">
              <a:solidFill>
                <a:schemeClr val="bg1"/>
              </a:solidFill>
              <a:latin typeface="微软雅黑" panose="020B0503020204020204" pitchFamily="34" charset="-122"/>
              <a:ea typeface="微软雅黑" panose="020B0503020204020204" pitchFamily="34" charset="-122"/>
            </a:endParaRPr>
          </a:p>
          <a:p>
            <a:pPr algn="ctr" eaLnBrk="1" hangingPunct="1">
              <a:lnSpc>
                <a:spcPct val="140000"/>
              </a:lnSpc>
            </a:pPr>
            <a:r>
              <a:rPr lang="en-US" altLang="zh-CN" b="1" dirty="0">
                <a:solidFill>
                  <a:schemeClr val="bg1"/>
                </a:solidFill>
                <a:latin typeface="微软雅黑" panose="020B0503020204020204" pitchFamily="34" charset="-122"/>
                <a:ea typeface="微软雅黑" panose="020B0503020204020204" pitchFamily="34" charset="-122"/>
              </a:rPr>
              <a:t>2021</a:t>
            </a:r>
            <a:r>
              <a:rPr lang="zh-CN" altLang="en-US" b="1" dirty="0">
                <a:solidFill>
                  <a:schemeClr val="bg1"/>
                </a:solidFill>
                <a:latin typeface="微软雅黑" panose="020B0503020204020204" pitchFamily="34" charset="-122"/>
                <a:ea typeface="微软雅黑" panose="020B0503020204020204" pitchFamily="34" charset="-122"/>
              </a:rPr>
              <a:t>年</a:t>
            </a:r>
            <a:r>
              <a:rPr lang="en-US" altLang="zh-CN" b="1" dirty="0">
                <a:solidFill>
                  <a:schemeClr val="bg1"/>
                </a:solidFill>
                <a:latin typeface="微软雅黑" panose="020B0503020204020204" pitchFamily="34" charset="-122"/>
                <a:ea typeface="微软雅黑" panose="020B0503020204020204" pitchFamily="34" charset="-122"/>
              </a:rPr>
              <a:t>11</a:t>
            </a:r>
            <a:r>
              <a:rPr lang="zh-CN" altLang="en-US" b="1" dirty="0">
                <a:solidFill>
                  <a:schemeClr val="bg1"/>
                </a:solidFill>
                <a:latin typeface="微软雅黑" panose="020B0503020204020204" pitchFamily="34" charset="-122"/>
                <a:ea typeface="微软雅黑" panose="020B0503020204020204" pitchFamily="34" charset="-122"/>
              </a:rPr>
              <a:t>月</a:t>
            </a:r>
            <a:endParaRPr lang="zh-CN" altLang="en-US"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标题 1"/>
          <p:cNvSpPr>
            <a:spLocks noGrp="1"/>
          </p:cNvSpPr>
          <p:nvPr>
            <p:ph type="title"/>
          </p:nvPr>
        </p:nvSpPr>
        <p:spPr>
          <a:ln/>
        </p:spPr>
        <p:txBody>
          <a:bodyPr vert="horz" wrap="square" lIns="91440" tIns="45720" rIns="91440" bIns="45720" anchor="ctr" anchorCtr="0"/>
          <a:p>
            <a:pPr eaLnBrk="1" hangingPunct="1">
              <a:buNone/>
            </a:pPr>
            <a:endParaRPr lang="zh-CN" altLang="en-US" dirty="0"/>
          </a:p>
        </p:txBody>
      </p:sp>
      <p:sp>
        <p:nvSpPr>
          <p:cNvPr id="33795" name="内容占位符 2"/>
          <p:cNvSpPr>
            <a:spLocks noGrp="1"/>
          </p:cNvSpPr>
          <p:nvPr>
            <p:ph idx="1"/>
          </p:nvPr>
        </p:nvSpPr>
        <p:spPr>
          <a:ln/>
        </p:spPr>
        <p:txBody>
          <a:bodyPr vert="horz" wrap="square" lIns="91440" tIns="45720" rIns="91440" bIns="45720" anchor="t" anchorCtr="0"/>
          <a:p>
            <a:pPr eaLnBrk="1" hangingPunct="1"/>
            <a:r>
              <a:rPr lang="zh-CN" altLang="zh-CN" dirty="0"/>
              <a:t>（三）关于获评流程</a:t>
            </a:r>
            <a:endParaRPr lang="zh-CN" altLang="zh-CN" dirty="0"/>
          </a:p>
          <a:p>
            <a:pPr eaLnBrk="1" hangingPunct="1">
              <a:lnSpc>
                <a:spcPct val="150000"/>
              </a:lnSpc>
            </a:pPr>
            <a:r>
              <a:rPr lang="zh-CN" altLang="zh-CN" dirty="0"/>
              <a:t>中山市特色民宿评选工作委员会评审成员结合测评情况，按中山市特色民宿评分表进行打分，评选结果按得分高低排序，得分</a:t>
            </a:r>
            <a:r>
              <a:rPr lang="en-US" altLang="zh-CN" dirty="0"/>
              <a:t>80</a:t>
            </a:r>
            <a:r>
              <a:rPr lang="zh-CN" altLang="zh-CN" dirty="0"/>
              <a:t>分以上（含</a:t>
            </a:r>
            <a:r>
              <a:rPr lang="en-US" altLang="zh-CN" dirty="0"/>
              <a:t>80</a:t>
            </a:r>
            <a:r>
              <a:rPr lang="zh-CN" altLang="zh-CN" dirty="0"/>
              <a:t>分）的民宿拟推荐授予中山市特色民宿称号。评选结果提交中山市特色民宿评选工作委员会审定。评选结果在中山市文化广电旅游局官网、文旅中山微信公众号公示，公示期</a:t>
            </a:r>
            <a:r>
              <a:rPr lang="en-US" altLang="zh-CN" dirty="0"/>
              <a:t>7</a:t>
            </a:r>
            <a:r>
              <a:rPr lang="zh-CN" altLang="zh-CN" dirty="0"/>
              <a:t>个工作日。公示无异议后，拟授予中山市特色民宿称号，由中山市特色民宿评选工作委员会提交市文化广电旅游局党组会议审定。</a:t>
            </a:r>
            <a:endParaRPr lang="zh-CN" altLang="zh-CN" dirty="0"/>
          </a:p>
          <a:p>
            <a:pPr eaLnBrk="1" hangingPunct="1"/>
            <a:endParaRPr lang="zh-CN" altLang="en-US" dirty="0"/>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TextBox 88"/>
          <p:cNvSpPr/>
          <p:nvPr/>
        </p:nvSpPr>
        <p:spPr>
          <a:xfrm>
            <a:off x="13514388" y="7029450"/>
            <a:ext cx="877887" cy="369888"/>
          </a:xfrm>
          <a:prstGeom prst="rect">
            <a:avLst/>
          </a:prstGeom>
          <a:noFill/>
          <a:ln w="9525">
            <a:noFill/>
          </a:ln>
        </p:spPr>
        <p:txBody>
          <a:bodyPr wrap="none">
            <a:spAutoFit/>
          </a:bodyPr>
          <a:p>
            <a:pPr eaLnBrk="1" hangingPunct="1"/>
            <a:r>
              <a:rPr lang="zh-CN" altLang="en-US" dirty="0">
                <a:solidFill>
                  <a:srgbClr val="000000"/>
                </a:solidFill>
                <a:latin typeface="Calibri" panose="020F0502020204030204" pitchFamily="34" charset="0"/>
                <a:sym typeface="宋体" panose="02010600030101010101" pitchFamily="2" charset="-122"/>
              </a:rPr>
              <a:t>延时符</a:t>
            </a:r>
            <a:endParaRPr lang="zh-CN" altLang="en-US" dirty="0">
              <a:latin typeface="Arial" panose="020B0604020202020204" pitchFamily="34" charset="0"/>
            </a:endParaRPr>
          </a:p>
        </p:txBody>
      </p:sp>
      <p:grpSp>
        <p:nvGrpSpPr>
          <p:cNvPr id="34819" name="组合 6146"/>
          <p:cNvGrpSpPr/>
          <p:nvPr/>
        </p:nvGrpSpPr>
        <p:grpSpPr>
          <a:xfrm>
            <a:off x="1704975" y="2420938"/>
            <a:ext cx="8858250" cy="2047875"/>
            <a:chOff x="0" y="0"/>
            <a:chExt cx="13948" cy="3223"/>
          </a:xfrm>
        </p:grpSpPr>
        <p:sp>
          <p:nvSpPr>
            <p:cNvPr id="34820" name="流程图: 终止 6147"/>
            <p:cNvSpPr/>
            <p:nvPr/>
          </p:nvSpPr>
          <p:spPr>
            <a:xfrm>
              <a:off x="4990" y="114"/>
              <a:ext cx="3968" cy="1247"/>
            </a:xfrm>
            <a:prstGeom prst="flowChartTerminator">
              <a:avLst/>
            </a:prstGeom>
            <a:solidFill>
              <a:srgbClr val="00ADFE"/>
            </a:solidFill>
            <a:ln w="9525">
              <a:noFill/>
            </a:ln>
          </p:spPr>
          <p:txBody>
            <a:bodyPr/>
            <a:p>
              <a:pPr eaLnBrk="1" hangingPunct="1"/>
              <a:endParaRPr lang="zh-CN" altLang="en-US" dirty="0">
                <a:latin typeface="Arial" panose="020B0604020202020204" pitchFamily="34" charset="0"/>
              </a:endParaRPr>
            </a:p>
          </p:txBody>
        </p:sp>
        <p:sp>
          <p:nvSpPr>
            <p:cNvPr id="34821" name="文本框 6148"/>
            <p:cNvSpPr txBox="1"/>
            <p:nvPr/>
          </p:nvSpPr>
          <p:spPr>
            <a:xfrm>
              <a:off x="0" y="0"/>
              <a:ext cx="13948" cy="3223"/>
            </a:xfrm>
            <a:prstGeom prst="rect">
              <a:avLst/>
            </a:prstGeom>
            <a:noFill/>
            <a:ln w="9525">
              <a:noFill/>
            </a:ln>
          </p:spPr>
          <p:txBody>
            <a:bodyPr>
              <a:spAutoFit/>
            </a:bodyPr>
            <a:p>
              <a:pPr algn="ctr" eaLnBrk="1" hangingPunct="1">
                <a:lnSpc>
                  <a:spcPct val="120000"/>
                </a:lnSpc>
              </a:pPr>
              <a:r>
                <a:rPr lang="zh-CN" altLang="en-US" sz="4000" dirty="0">
                  <a:solidFill>
                    <a:schemeClr val="bg1"/>
                  </a:solidFill>
                  <a:latin typeface="Arial" panose="020B0604020202020204" pitchFamily="34" charset="0"/>
                </a:rPr>
                <a:t>PART 0</a:t>
              </a:r>
              <a:r>
                <a:rPr lang="en-US" altLang="zh-CN" sz="4000" dirty="0">
                  <a:solidFill>
                    <a:schemeClr val="bg1"/>
                  </a:solidFill>
                  <a:latin typeface="Arial" panose="020B0604020202020204" pitchFamily="34" charset="0"/>
                </a:rPr>
                <a:t>4</a:t>
              </a:r>
              <a:endParaRPr lang="zh-CN" altLang="en-US" sz="4000" dirty="0">
                <a:solidFill>
                  <a:schemeClr val="bg1"/>
                </a:solidFill>
                <a:latin typeface="Arial" panose="020B0604020202020204" pitchFamily="34" charset="0"/>
              </a:endParaRPr>
            </a:p>
            <a:p>
              <a:pPr algn="ctr" eaLnBrk="1" hangingPunct="1">
                <a:lnSpc>
                  <a:spcPct val="120000"/>
                </a:lnSpc>
              </a:pPr>
              <a:endParaRPr lang="zh-CN" altLang="en-US" dirty="0">
                <a:latin typeface="Arial" panose="020B0604020202020204" pitchFamily="34" charset="0"/>
              </a:endParaRPr>
            </a:p>
            <a:p>
              <a:pPr algn="ctr" eaLnBrk="1" hangingPunct="1">
                <a:lnSpc>
                  <a:spcPct val="120000"/>
                </a:lnSpc>
              </a:pPr>
              <a:r>
                <a:rPr lang="zh-CN" altLang="en-US" sz="4800" b="1" dirty="0">
                  <a:solidFill>
                    <a:schemeClr val="accent2"/>
                  </a:solidFill>
                  <a:latin typeface="微软雅黑" panose="020B0503020204020204" pitchFamily="34" charset="-122"/>
                  <a:ea typeface="微软雅黑" panose="020B0503020204020204" pitchFamily="34" charset="-122"/>
                </a:rPr>
                <a:t>四、施行时间及有效期</a:t>
              </a:r>
              <a:endParaRPr lang="zh-CN" altLang="en-US" sz="4800" b="1" dirty="0">
                <a:solidFill>
                  <a:schemeClr val="accent2"/>
                </a:solidFill>
                <a:latin typeface="微软雅黑" panose="020B0503020204020204" pitchFamily="34" charset="-122"/>
                <a:ea typeface="微软雅黑" panose="020B0503020204020204" pitchFamily="34" charset="-122"/>
              </a:endParaRPr>
            </a:p>
          </p:txBody>
        </p:sp>
        <p:sp>
          <p:nvSpPr>
            <p:cNvPr id="34822" name="直接连接符 5"/>
            <p:cNvSpPr/>
            <p:nvPr/>
          </p:nvSpPr>
          <p:spPr>
            <a:xfrm>
              <a:off x="228" y="1704"/>
              <a:ext cx="13380" cy="1"/>
            </a:xfrm>
            <a:prstGeom prst="line">
              <a:avLst/>
            </a:prstGeom>
            <a:ln w="9525" cap="flat" cmpd="sng">
              <a:solidFill>
                <a:schemeClr val="accent2"/>
              </a:solidFill>
              <a:prstDash val="sysDash"/>
              <a:headEnd type="oval" w="med" len="med"/>
              <a:tailEnd type="oval" w="med" len="med"/>
            </a:ln>
          </p:spPr>
        </p:sp>
      </p:gr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标题 1"/>
          <p:cNvSpPr>
            <a:spLocks noGrp="1"/>
          </p:cNvSpPr>
          <p:nvPr>
            <p:ph type="title"/>
          </p:nvPr>
        </p:nvSpPr>
        <p:spPr>
          <a:xfrm>
            <a:off x="609600" y="620713"/>
            <a:ext cx="10975975" cy="1143000"/>
          </a:xfrm>
          <a:ln/>
        </p:spPr>
        <p:txBody>
          <a:bodyPr vert="horz" wrap="square" lIns="91440" tIns="45720" rIns="91440" bIns="45720" anchor="ctr" anchorCtr="0"/>
          <a:p>
            <a:pPr eaLnBrk="1" hangingPunct="1">
              <a:buNone/>
            </a:pPr>
            <a:r>
              <a:rPr lang="zh-CN" altLang="zh-CN" dirty="0">
                <a:latin typeface="微软雅黑" panose="020B0503020204020204" pitchFamily="34" charset="-122"/>
                <a:ea typeface="微软雅黑" panose="020B0503020204020204" pitchFamily="34" charset="-122"/>
              </a:rPr>
              <a:t>四、施行时间及有效期</a:t>
            </a:r>
            <a:endParaRPr lang="zh-CN" altLang="en-US" dirty="0">
              <a:latin typeface="微软雅黑" panose="020B0503020204020204" pitchFamily="34" charset="-122"/>
              <a:ea typeface="微软雅黑" panose="020B0503020204020204" pitchFamily="34" charset="-122"/>
            </a:endParaRPr>
          </a:p>
        </p:txBody>
      </p:sp>
      <p:sp>
        <p:nvSpPr>
          <p:cNvPr id="3" name="内容占位符 2"/>
          <p:cNvSpPr>
            <a:spLocks noGrp="1"/>
          </p:cNvSpPr>
          <p:nvPr>
            <p:ph idx="1"/>
          </p:nvPr>
        </p:nvSpPr>
        <p:spPr>
          <a:xfrm>
            <a:off x="617538" y="2781300"/>
            <a:ext cx="10975975" cy="3024188"/>
          </a:xfrm>
        </p:spPr>
        <p:txBody>
          <a:bodyPr vert="horz" wrap="square" lIns="91440" tIns="45720" rIns="91440" bIns="45720" numCol="1" anchor="t" anchorCtr="0" compatLnSpc="1"/>
          <a:lstStyle/>
          <a:p>
            <a:pPr marL="342900" marR="0" lvl="0" indent="-342900" algn="l" defTabSz="914400" rtl="0" eaLnBrk="1" fontAlgn="base" latinLnBrk="0" hangingPunct="1">
              <a:lnSpc>
                <a:spcPct val="150000"/>
              </a:lnSpc>
              <a:spcBef>
                <a:spcPct val="20000"/>
              </a:spcBef>
              <a:spcAft>
                <a:spcPct val="0"/>
              </a:spcAft>
              <a:buClrTx/>
              <a:buSzTx/>
              <a:buFontTx/>
              <a:buChar char="•"/>
              <a:defRPr/>
            </a:pPr>
            <a:r>
              <a:rPr kumimoji="0" lang="zh-CN" altLang="zh-CN" sz="24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本</a:t>
            </a:r>
            <a:r>
              <a:rPr kumimoji="0" lang="zh-CN" altLang="zh-CN" sz="24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办法自发布之日起施行，有效期</a:t>
            </a:r>
            <a:r>
              <a:rPr kumimoji="0" lang="en-US" altLang="zh-CN" sz="24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3</a:t>
            </a:r>
            <a:r>
              <a:rPr kumimoji="0" lang="zh-CN" altLang="zh-CN" sz="24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年</a:t>
            </a:r>
            <a:r>
              <a:rPr kumimoji="0" lang="zh-CN" altLang="zh-CN" sz="24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a:t>
            </a:r>
            <a:endParaRPr kumimoji="0" lang="en-US" altLang="zh-CN" sz="24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342900" marR="0" lvl="0" indent="-342900" algn="l" defTabSz="914400" rtl="0" eaLnBrk="1" fontAlgn="base" latinLnBrk="0" hangingPunct="1">
              <a:lnSpc>
                <a:spcPct val="150000"/>
              </a:lnSpc>
              <a:spcBef>
                <a:spcPct val="20000"/>
              </a:spcBef>
              <a:spcAft>
                <a:spcPct val="0"/>
              </a:spcAft>
              <a:buClrTx/>
              <a:buSzTx/>
              <a:buFontTx/>
              <a:buChar char="•"/>
              <a:defRPr/>
            </a:pPr>
            <a:endParaRPr kumimoji="0" lang="en-US" altLang="zh-CN" sz="24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342900" marR="0" lvl="0" indent="-342900" algn="l" defTabSz="914400" rtl="0" eaLnBrk="1" fontAlgn="base" latinLnBrk="0" hangingPunct="1">
              <a:lnSpc>
                <a:spcPct val="150000"/>
              </a:lnSpc>
              <a:spcBef>
                <a:spcPct val="20000"/>
              </a:spcBef>
              <a:spcAft>
                <a:spcPct val="0"/>
              </a:spcAft>
              <a:buClrTx/>
              <a:buSzTx/>
              <a:buFontTx/>
              <a:buChar char="•"/>
              <a:defRPr/>
            </a:pPr>
            <a:endParaRPr kumimoji="0" lang="en-US" altLang="zh-CN" sz="24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20000"/>
              </a:spcBef>
              <a:spcAft>
                <a:spcPct val="0"/>
              </a:spcAft>
              <a:buClrTx/>
              <a:buSzTx/>
              <a:buFontTx/>
              <a:buNone/>
              <a:defRPr/>
            </a:pPr>
            <a:r>
              <a:rPr kumimoji="0" lang="en-US" altLang="zh-CN" sz="2400" b="0" i="0" u="none" strike="noStrike" kern="1200" cap="none" spc="0" normalizeH="0" baseline="0" noProof="0" dirty="0" smtClean="0">
                <a:ln>
                  <a:noFill/>
                </a:ln>
                <a:solidFill>
                  <a:srgbClr val="2F5EB0"/>
                </a:solidFill>
                <a:effectLst/>
                <a:uLnTx/>
                <a:uFillTx/>
                <a:latin typeface="微软雅黑" panose="020B0503020204020204" pitchFamily="34" charset="-122"/>
                <a:ea typeface="微软雅黑" panose="020B0503020204020204" pitchFamily="34" charset="-122"/>
                <a:cs typeface="+mn-cs"/>
              </a:rPr>
              <a:t>                                                                          </a:t>
            </a:r>
            <a:endParaRPr kumimoji="0" lang="zh-CN" altLang="zh-CN" sz="2400" b="0" i="0" u="none" strike="noStrike" kern="1200" cap="none" spc="0" normalizeH="0" baseline="0" noProof="0" dirty="0">
              <a:ln>
                <a:noFill/>
              </a:ln>
              <a:solidFill>
                <a:srgbClr val="2F5EB0"/>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TextBox 88"/>
          <p:cNvSpPr/>
          <p:nvPr/>
        </p:nvSpPr>
        <p:spPr>
          <a:xfrm>
            <a:off x="13514388" y="7029450"/>
            <a:ext cx="877887" cy="369888"/>
          </a:xfrm>
          <a:prstGeom prst="rect">
            <a:avLst/>
          </a:prstGeom>
          <a:noFill/>
          <a:ln w="9525">
            <a:noFill/>
          </a:ln>
        </p:spPr>
        <p:txBody>
          <a:bodyPr wrap="none">
            <a:spAutoFit/>
          </a:bodyPr>
          <a:p>
            <a:pPr eaLnBrk="1" hangingPunct="1"/>
            <a:r>
              <a:rPr lang="zh-CN" altLang="en-US" dirty="0">
                <a:solidFill>
                  <a:srgbClr val="000000"/>
                </a:solidFill>
                <a:latin typeface="Calibri" panose="020F0502020204030204" pitchFamily="34" charset="0"/>
                <a:sym typeface="宋体" panose="02010600030101010101" pitchFamily="2" charset="-122"/>
              </a:rPr>
              <a:t>延时符</a:t>
            </a:r>
            <a:endParaRPr lang="zh-CN" altLang="en-US" dirty="0">
              <a:latin typeface="Arial" panose="020B0604020202020204" pitchFamily="34" charset="0"/>
            </a:endParaRPr>
          </a:p>
        </p:txBody>
      </p:sp>
      <p:grpSp>
        <p:nvGrpSpPr>
          <p:cNvPr id="25603" name="组合 5122"/>
          <p:cNvGrpSpPr/>
          <p:nvPr/>
        </p:nvGrpSpPr>
        <p:grpSpPr>
          <a:xfrm>
            <a:off x="4441825" y="0"/>
            <a:ext cx="3311525" cy="1919288"/>
            <a:chOff x="0" y="0"/>
            <a:chExt cx="5214" cy="3053"/>
          </a:xfrm>
        </p:grpSpPr>
        <p:sp>
          <p:nvSpPr>
            <p:cNvPr id="25609" name="Freeform 5"/>
            <p:cNvSpPr/>
            <p:nvPr/>
          </p:nvSpPr>
          <p:spPr>
            <a:xfrm>
              <a:off x="113" y="0"/>
              <a:ext cx="4987" cy="2104"/>
            </a:xfrm>
            <a:custGeom>
              <a:avLst/>
              <a:gdLst/>
              <a:ahLst/>
              <a:cxnLst>
                <a:cxn ang="0">
                  <a:pos x="0" y="0"/>
                </a:cxn>
                <a:cxn ang="0">
                  <a:pos x="4987" y="0"/>
                </a:cxn>
                <a:cxn ang="0">
                  <a:pos x="4946" y="93"/>
                </a:cxn>
                <a:cxn ang="0">
                  <a:pos x="3932" y="1863"/>
                </a:cxn>
                <a:cxn ang="0">
                  <a:pos x="3755" y="2039"/>
                </a:cxn>
                <a:cxn ang="0">
                  <a:pos x="3503" y="2104"/>
                </a:cxn>
                <a:cxn ang="0">
                  <a:pos x="1473" y="2104"/>
                </a:cxn>
                <a:cxn ang="0">
                  <a:pos x="1231" y="2039"/>
                </a:cxn>
                <a:cxn ang="0">
                  <a:pos x="1054" y="1861"/>
                </a:cxn>
                <a:cxn ang="0">
                  <a:pos x="35" y="84"/>
                </a:cxn>
              </a:cxnLst>
              <a:pathLst>
                <a:path w="1212931" h="513429">
                  <a:moveTo>
                    <a:pt x="0" y="0"/>
                  </a:moveTo>
                  <a:lnTo>
                    <a:pt x="1212931" y="0"/>
                  </a:lnTo>
                  <a:cubicBezTo>
                    <a:pt x="1210875" y="8189"/>
                    <a:pt x="1207259" y="15721"/>
                    <a:pt x="1202896" y="22772"/>
                  </a:cubicBezTo>
                  <a:lnTo>
                    <a:pt x="956422" y="454561"/>
                  </a:lnTo>
                  <a:cubicBezTo>
                    <a:pt x="946115" y="471761"/>
                    <a:pt x="931774" y="486697"/>
                    <a:pt x="913401" y="497559"/>
                  </a:cubicBezTo>
                  <a:cubicBezTo>
                    <a:pt x="894131" y="508874"/>
                    <a:pt x="873069" y="513853"/>
                    <a:pt x="852006" y="513401"/>
                  </a:cubicBezTo>
                  <a:lnTo>
                    <a:pt x="358161" y="513401"/>
                  </a:lnTo>
                  <a:cubicBezTo>
                    <a:pt x="338443" y="513401"/>
                    <a:pt x="317829" y="508422"/>
                    <a:pt x="299456" y="497559"/>
                  </a:cubicBezTo>
                  <a:cubicBezTo>
                    <a:pt x="281082" y="486697"/>
                    <a:pt x="266294" y="471761"/>
                    <a:pt x="256435" y="454109"/>
                  </a:cubicBezTo>
                  <a:lnTo>
                    <a:pt x="8616" y="20509"/>
                  </a:lnTo>
                  <a:lnTo>
                    <a:pt x="0" y="0"/>
                  </a:lnTo>
                  <a:close/>
                </a:path>
              </a:pathLst>
            </a:custGeom>
            <a:solidFill>
              <a:srgbClr val="00ADFE">
                <a:alpha val="100000"/>
              </a:srgbClr>
            </a:solidFill>
            <a:ln w="9525">
              <a:noFill/>
            </a:ln>
          </p:spPr>
          <p:txBody>
            <a:bodyPr/>
            <a:p>
              <a:endParaRPr lang="zh-CN" altLang="en-US"/>
            </a:p>
          </p:txBody>
        </p:sp>
        <p:sp>
          <p:nvSpPr>
            <p:cNvPr id="25610" name="TextBox 59"/>
            <p:cNvSpPr/>
            <p:nvPr/>
          </p:nvSpPr>
          <p:spPr>
            <a:xfrm>
              <a:off x="0" y="697"/>
              <a:ext cx="5215" cy="2357"/>
            </a:xfrm>
            <a:prstGeom prst="rect">
              <a:avLst/>
            </a:prstGeom>
            <a:noFill/>
            <a:ln w="9525">
              <a:noFill/>
            </a:ln>
          </p:spPr>
          <p:txBody>
            <a:bodyPr>
              <a:spAutoFit/>
            </a:bodyPr>
            <a:p>
              <a:pPr algn="ctr">
                <a:lnSpc>
                  <a:spcPct val="120000"/>
                </a:lnSpc>
              </a:pPr>
              <a:r>
                <a:rPr lang="zh-CN" altLang="en-US" sz="4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目录</a:t>
              </a:r>
              <a:r>
                <a:rPr lang="zh-CN" altLang="en-US" sz="4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endParaRPr lang="en-US" altLang="zh-CN" sz="4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20000"/>
                </a:lnSpc>
              </a:pPr>
              <a:r>
                <a:rPr lang="en-US" altLang="zh-CN" sz="2800" dirty="0">
                  <a:solidFill>
                    <a:srgbClr val="2F5EB0"/>
                  </a:solidFill>
                  <a:latin typeface="微软雅黑" panose="020B0503020204020204" pitchFamily="34" charset="-122"/>
                  <a:ea typeface="微软雅黑" panose="020B0503020204020204" pitchFamily="34" charset="-122"/>
                  <a:sym typeface="微软雅黑" panose="020B0503020204020204" pitchFamily="34" charset="-122"/>
                </a:rPr>
                <a:t>Contents</a:t>
              </a:r>
              <a:endParaRPr lang="en-US" altLang="zh-CN" sz="2800" dirty="0">
                <a:solidFill>
                  <a:srgbClr val="2F5EB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5604" name="组合 5125"/>
          <p:cNvGrpSpPr/>
          <p:nvPr/>
        </p:nvGrpSpPr>
        <p:grpSpPr>
          <a:xfrm>
            <a:off x="1992313" y="2420938"/>
            <a:ext cx="9364662" cy="3084512"/>
            <a:chOff x="-114" y="-1"/>
            <a:chExt cx="14745" cy="4857"/>
          </a:xfrm>
        </p:grpSpPr>
        <p:sp>
          <p:nvSpPr>
            <p:cNvPr id="25605" name="文本框 5126"/>
            <p:cNvSpPr txBox="1"/>
            <p:nvPr/>
          </p:nvSpPr>
          <p:spPr>
            <a:xfrm>
              <a:off x="-114" y="-1"/>
              <a:ext cx="14745" cy="4857"/>
            </a:xfrm>
            <a:prstGeom prst="rect">
              <a:avLst/>
            </a:prstGeom>
            <a:noFill/>
            <a:ln w="9525">
              <a:noFill/>
            </a:ln>
          </p:spPr>
          <p:txBody>
            <a:bodyPr>
              <a:spAutoFit/>
            </a:bodyPr>
            <a:p>
              <a:pPr eaLnBrk="1" hangingPunct="1">
                <a:lnSpc>
                  <a:spcPct val="90000"/>
                </a:lnSpc>
              </a:pPr>
              <a:r>
                <a:rPr lang="zh-CN" altLang="en-US" sz="3600" b="1" dirty="0">
                  <a:solidFill>
                    <a:srgbClr val="00ADFE"/>
                  </a:solidFill>
                  <a:latin typeface="微软雅黑" panose="020B0503020204020204" pitchFamily="34" charset="-122"/>
                  <a:ea typeface="微软雅黑" panose="020B0503020204020204" pitchFamily="34" charset="-122"/>
                </a:rPr>
                <a:t>01</a:t>
              </a:r>
              <a:r>
                <a:rPr lang="zh-CN" altLang="en-US" sz="2400" b="1" dirty="0">
                  <a:solidFill>
                    <a:srgbClr val="FF8810"/>
                  </a:solidFill>
                  <a:latin typeface="微软雅黑" panose="020B0503020204020204" pitchFamily="34" charset="-122"/>
                  <a:ea typeface="微软雅黑" panose="020B0503020204020204" pitchFamily="34" charset="-122"/>
                </a:rPr>
                <a:t> </a:t>
              </a:r>
              <a:r>
                <a:rPr lang="en-US" altLang="zh-CN" sz="2400" b="1" dirty="0">
                  <a:solidFill>
                    <a:srgbClr val="0081F9"/>
                  </a:solidFill>
                  <a:latin typeface="微软雅黑" panose="020B0503020204020204" pitchFamily="34" charset="-122"/>
                  <a:ea typeface="微软雅黑" panose="020B0503020204020204" pitchFamily="34" charset="-122"/>
                </a:rPr>
                <a:t>《</a:t>
              </a:r>
              <a:r>
                <a:rPr lang="zh-CN" altLang="en-US" sz="2400" b="1" dirty="0">
                  <a:solidFill>
                    <a:srgbClr val="0081F9"/>
                  </a:solidFill>
                  <a:latin typeface="微软雅黑" panose="020B0503020204020204" pitchFamily="34" charset="-122"/>
                  <a:ea typeface="微软雅黑" panose="020B0503020204020204" pitchFamily="34" charset="-122"/>
                </a:rPr>
                <a:t>评选办法</a:t>
              </a:r>
              <a:r>
                <a:rPr lang="en-US" altLang="zh-CN" sz="2400" b="1" dirty="0">
                  <a:solidFill>
                    <a:srgbClr val="0081F9"/>
                  </a:solidFill>
                  <a:latin typeface="微软雅黑" panose="020B0503020204020204" pitchFamily="34" charset="-122"/>
                  <a:ea typeface="微软雅黑" panose="020B0503020204020204" pitchFamily="34" charset="-122"/>
                </a:rPr>
                <a:t>》</a:t>
              </a:r>
              <a:r>
                <a:rPr lang="zh-CN" altLang="en-US" sz="2400" b="1" dirty="0">
                  <a:solidFill>
                    <a:srgbClr val="0081F9"/>
                  </a:solidFill>
                  <a:latin typeface="微软雅黑" panose="020B0503020204020204" pitchFamily="34" charset="-122"/>
                  <a:ea typeface="微软雅黑" panose="020B0503020204020204" pitchFamily="34" charset="-122"/>
                </a:rPr>
                <a:t>出台背景</a:t>
              </a:r>
              <a:endParaRPr lang="zh-CN" altLang="en-US" sz="2400" b="1" dirty="0">
                <a:solidFill>
                  <a:srgbClr val="0081F9"/>
                </a:solidFill>
                <a:latin typeface="微软雅黑" panose="020B0503020204020204" pitchFamily="34" charset="-122"/>
                <a:ea typeface="微软雅黑" panose="020B0503020204020204" pitchFamily="34" charset="-122"/>
              </a:endParaRPr>
            </a:p>
            <a:p>
              <a:pPr eaLnBrk="1" hangingPunct="1">
                <a:lnSpc>
                  <a:spcPct val="90000"/>
                </a:lnSpc>
              </a:pPr>
              <a:endParaRPr lang="zh-CN" altLang="en-US" sz="2400" b="1" dirty="0">
                <a:solidFill>
                  <a:schemeClr val="accent2"/>
                </a:solidFill>
                <a:latin typeface="微软雅黑" panose="020B0503020204020204" pitchFamily="34" charset="-122"/>
                <a:ea typeface="微软雅黑" panose="020B0503020204020204" pitchFamily="34" charset="-122"/>
              </a:endParaRPr>
            </a:p>
            <a:p>
              <a:pPr eaLnBrk="1" hangingPunct="1">
                <a:lnSpc>
                  <a:spcPct val="90000"/>
                </a:lnSpc>
              </a:pPr>
              <a:r>
                <a:rPr lang="zh-CN" altLang="en-US" sz="3600" b="1" dirty="0">
                  <a:solidFill>
                    <a:srgbClr val="00ADFE"/>
                  </a:solidFill>
                  <a:latin typeface="微软雅黑" panose="020B0503020204020204" pitchFamily="34" charset="-122"/>
                  <a:ea typeface="微软雅黑" panose="020B0503020204020204" pitchFamily="34" charset="-122"/>
                </a:rPr>
                <a:t>02</a:t>
              </a:r>
              <a:r>
                <a:rPr lang="zh-CN" altLang="en-US" sz="2400" b="1" dirty="0">
                  <a:solidFill>
                    <a:srgbClr val="03D5FB"/>
                  </a:solidFill>
                  <a:latin typeface="微软雅黑" panose="020B0503020204020204" pitchFamily="34" charset="-122"/>
                  <a:ea typeface="微软雅黑" panose="020B0503020204020204" pitchFamily="34" charset="-122"/>
                </a:rPr>
                <a:t> </a:t>
              </a:r>
              <a:r>
                <a:rPr lang="en-US" altLang="zh-CN" sz="2400" b="1" dirty="0">
                  <a:solidFill>
                    <a:srgbClr val="0081F9"/>
                  </a:solidFill>
                  <a:latin typeface="微软雅黑" panose="020B0503020204020204" pitchFamily="34" charset="-122"/>
                  <a:ea typeface="微软雅黑" panose="020B0503020204020204" pitchFamily="34" charset="-122"/>
                </a:rPr>
                <a:t>《</a:t>
              </a:r>
              <a:r>
                <a:rPr lang="zh-CN" altLang="en-US" sz="2400" b="1" dirty="0">
                  <a:solidFill>
                    <a:srgbClr val="0081F9"/>
                  </a:solidFill>
                  <a:latin typeface="微软雅黑" panose="020B0503020204020204" pitchFamily="34" charset="-122"/>
                  <a:ea typeface="微软雅黑" panose="020B0503020204020204" pitchFamily="34" charset="-122"/>
                </a:rPr>
                <a:t>评选办法</a:t>
              </a:r>
              <a:r>
                <a:rPr lang="en-US" altLang="zh-CN" sz="2400" b="1" dirty="0">
                  <a:solidFill>
                    <a:srgbClr val="0081F9"/>
                  </a:solidFill>
                  <a:latin typeface="微软雅黑" panose="020B0503020204020204" pitchFamily="34" charset="-122"/>
                  <a:ea typeface="微软雅黑" panose="020B0503020204020204" pitchFamily="34" charset="-122"/>
                </a:rPr>
                <a:t>》</a:t>
              </a:r>
              <a:r>
                <a:rPr lang="zh-CN" altLang="en-US" sz="2400" b="1" dirty="0">
                  <a:solidFill>
                    <a:srgbClr val="0081F9"/>
                  </a:solidFill>
                  <a:latin typeface="微软雅黑" panose="020B0503020204020204" pitchFamily="34" charset="-122"/>
                  <a:ea typeface="微软雅黑" panose="020B0503020204020204" pitchFamily="34" charset="-122"/>
                </a:rPr>
                <a:t>主要内容</a:t>
              </a:r>
              <a:endParaRPr lang="en-US" altLang="zh-CN" sz="2400" b="1" dirty="0">
                <a:solidFill>
                  <a:srgbClr val="0081F9"/>
                </a:solidFill>
                <a:latin typeface="微软雅黑" panose="020B0503020204020204" pitchFamily="34" charset="-122"/>
                <a:ea typeface="微软雅黑" panose="020B0503020204020204" pitchFamily="34" charset="-122"/>
              </a:endParaRPr>
            </a:p>
            <a:p>
              <a:pPr eaLnBrk="1" hangingPunct="1">
                <a:lnSpc>
                  <a:spcPct val="90000"/>
                </a:lnSpc>
              </a:pPr>
              <a:endParaRPr lang="zh-CN" altLang="en-US" sz="2400" b="1" dirty="0">
                <a:solidFill>
                  <a:schemeClr val="accent2"/>
                </a:solidFill>
                <a:latin typeface="微软雅黑" panose="020B0503020204020204" pitchFamily="34" charset="-122"/>
                <a:ea typeface="微软雅黑" panose="020B0503020204020204" pitchFamily="34" charset="-122"/>
              </a:endParaRPr>
            </a:p>
            <a:p>
              <a:pPr eaLnBrk="1" hangingPunct="1">
                <a:lnSpc>
                  <a:spcPct val="90000"/>
                </a:lnSpc>
              </a:pPr>
              <a:r>
                <a:rPr lang="zh-CN" altLang="en-US" sz="3600" b="1" dirty="0">
                  <a:solidFill>
                    <a:srgbClr val="00ADFE"/>
                  </a:solidFill>
                  <a:latin typeface="微软雅黑" panose="020B0503020204020204" pitchFamily="34" charset="-122"/>
                  <a:ea typeface="微软雅黑" panose="020B0503020204020204" pitchFamily="34" charset="-122"/>
                </a:rPr>
                <a:t>03</a:t>
              </a:r>
              <a:r>
                <a:rPr lang="zh-CN" altLang="en-US" sz="2400" b="1" dirty="0">
                  <a:solidFill>
                    <a:schemeClr val="accent2"/>
                  </a:solidFill>
                  <a:latin typeface="微软雅黑" panose="020B0503020204020204" pitchFamily="34" charset="-122"/>
                  <a:ea typeface="微软雅黑" panose="020B0503020204020204" pitchFamily="34" charset="-122"/>
                </a:rPr>
                <a:t> </a:t>
              </a:r>
              <a:r>
                <a:rPr lang="en-US" altLang="zh-CN" sz="2400" b="1" dirty="0">
                  <a:solidFill>
                    <a:srgbClr val="0081F9"/>
                  </a:solidFill>
                  <a:latin typeface="微软雅黑" panose="020B0503020204020204" pitchFamily="34" charset="-122"/>
                  <a:ea typeface="微软雅黑" panose="020B0503020204020204" pitchFamily="34" charset="-122"/>
                </a:rPr>
                <a:t>《</a:t>
              </a:r>
              <a:r>
                <a:rPr lang="zh-CN" altLang="en-US" sz="2400" b="1" dirty="0">
                  <a:solidFill>
                    <a:srgbClr val="0081F9"/>
                  </a:solidFill>
                  <a:latin typeface="微软雅黑" panose="020B0503020204020204" pitchFamily="34" charset="-122"/>
                  <a:ea typeface="微软雅黑" panose="020B0503020204020204" pitchFamily="34" charset="-122"/>
                </a:rPr>
                <a:t>评选办法</a:t>
              </a:r>
              <a:r>
                <a:rPr lang="en-US" altLang="zh-CN" sz="2400" b="1" dirty="0">
                  <a:solidFill>
                    <a:srgbClr val="0081F9"/>
                  </a:solidFill>
                  <a:latin typeface="微软雅黑" panose="020B0503020204020204" pitchFamily="34" charset="-122"/>
                  <a:ea typeface="微软雅黑" panose="020B0503020204020204" pitchFamily="34" charset="-122"/>
                </a:rPr>
                <a:t>》</a:t>
              </a:r>
              <a:r>
                <a:rPr lang="zh-CN" altLang="en-US" sz="2400" b="1" dirty="0">
                  <a:solidFill>
                    <a:srgbClr val="0081F9"/>
                  </a:solidFill>
                  <a:latin typeface="微软雅黑" panose="020B0503020204020204" pitchFamily="34" charset="-122"/>
                  <a:ea typeface="微软雅黑" panose="020B0503020204020204" pitchFamily="34" charset="-122"/>
                </a:rPr>
                <a:t>主要关注点</a:t>
              </a:r>
              <a:endParaRPr lang="zh-CN" altLang="en-US" sz="2400" b="1" dirty="0">
                <a:latin typeface="微软雅黑" panose="020B0503020204020204" pitchFamily="34" charset="-122"/>
                <a:ea typeface="微软雅黑" panose="020B0503020204020204" pitchFamily="34" charset="-122"/>
              </a:endParaRPr>
            </a:p>
            <a:p>
              <a:pPr eaLnBrk="1" hangingPunct="1">
                <a:lnSpc>
                  <a:spcPct val="90000"/>
                </a:lnSpc>
              </a:pPr>
              <a:endParaRPr lang="zh-CN" altLang="en-US" sz="2400" b="1" dirty="0">
                <a:solidFill>
                  <a:schemeClr val="accent2"/>
                </a:solidFill>
                <a:latin typeface="微软雅黑" panose="020B0503020204020204" pitchFamily="34" charset="-122"/>
                <a:ea typeface="微软雅黑" panose="020B0503020204020204" pitchFamily="34" charset="-122"/>
              </a:endParaRPr>
            </a:p>
            <a:p>
              <a:pPr eaLnBrk="1" hangingPunct="1">
                <a:lnSpc>
                  <a:spcPct val="90000"/>
                </a:lnSpc>
              </a:pPr>
              <a:r>
                <a:rPr lang="zh-CN" altLang="en-US" sz="3600" b="1" dirty="0">
                  <a:solidFill>
                    <a:srgbClr val="00ADFE"/>
                  </a:solidFill>
                  <a:latin typeface="微软雅黑" panose="020B0503020204020204" pitchFamily="34" charset="-122"/>
                  <a:ea typeface="微软雅黑" panose="020B0503020204020204" pitchFamily="34" charset="-122"/>
                </a:rPr>
                <a:t>04 </a:t>
              </a:r>
              <a:r>
                <a:rPr lang="zh-CN" altLang="en-US" sz="2400" b="1" dirty="0">
                  <a:solidFill>
                    <a:schemeClr val="accent2"/>
                  </a:solidFill>
                  <a:latin typeface="微软雅黑" panose="020B0503020204020204" pitchFamily="34" charset="-122"/>
                  <a:ea typeface="微软雅黑" panose="020B0503020204020204" pitchFamily="34" charset="-122"/>
                </a:rPr>
                <a:t> </a:t>
              </a:r>
              <a:r>
                <a:rPr lang="zh-CN" altLang="en-US" sz="2400" b="1" dirty="0">
                  <a:solidFill>
                    <a:srgbClr val="0081F9"/>
                  </a:solidFill>
                  <a:latin typeface="微软雅黑" panose="020B0503020204020204" pitchFamily="34" charset="-122"/>
                  <a:ea typeface="微软雅黑" panose="020B0503020204020204" pitchFamily="34" charset="-122"/>
                </a:rPr>
                <a:t>实施时间及有效期</a:t>
              </a:r>
              <a:endParaRPr lang="zh-CN" altLang="en-US" sz="2400" b="1" dirty="0">
                <a:solidFill>
                  <a:srgbClr val="0081F9"/>
                </a:solidFill>
                <a:latin typeface="微软雅黑" panose="020B0503020204020204" pitchFamily="34" charset="-122"/>
                <a:ea typeface="微软雅黑" panose="020B0503020204020204" pitchFamily="34" charset="-122"/>
              </a:endParaRPr>
            </a:p>
          </p:txBody>
        </p:sp>
        <p:sp>
          <p:nvSpPr>
            <p:cNvPr id="25606" name="直接连接符 5"/>
            <p:cNvSpPr/>
            <p:nvPr/>
          </p:nvSpPr>
          <p:spPr>
            <a:xfrm>
              <a:off x="227" y="1134"/>
              <a:ext cx="12360" cy="1"/>
            </a:xfrm>
            <a:prstGeom prst="line">
              <a:avLst/>
            </a:prstGeom>
            <a:ln w="9525" cap="flat" cmpd="sng">
              <a:solidFill>
                <a:schemeClr val="accent2"/>
              </a:solidFill>
              <a:prstDash val="sysDash"/>
              <a:headEnd type="oval" w="med" len="med"/>
              <a:tailEnd type="oval" w="med" len="med"/>
            </a:ln>
          </p:spPr>
        </p:sp>
        <p:sp>
          <p:nvSpPr>
            <p:cNvPr id="25607" name="直接连接符 5"/>
            <p:cNvSpPr/>
            <p:nvPr/>
          </p:nvSpPr>
          <p:spPr>
            <a:xfrm>
              <a:off x="227" y="2381"/>
              <a:ext cx="12360" cy="1"/>
            </a:xfrm>
            <a:prstGeom prst="line">
              <a:avLst/>
            </a:prstGeom>
            <a:ln w="9525" cap="flat" cmpd="sng">
              <a:solidFill>
                <a:schemeClr val="accent2"/>
              </a:solidFill>
              <a:prstDash val="sysDash"/>
              <a:headEnd type="oval" w="med" len="med"/>
              <a:tailEnd type="oval" w="med" len="med"/>
            </a:ln>
          </p:spPr>
        </p:sp>
        <p:sp>
          <p:nvSpPr>
            <p:cNvPr id="25608" name="直接连接符 5"/>
            <p:cNvSpPr/>
            <p:nvPr/>
          </p:nvSpPr>
          <p:spPr>
            <a:xfrm>
              <a:off x="227" y="3742"/>
              <a:ext cx="12360" cy="1"/>
            </a:xfrm>
            <a:prstGeom prst="line">
              <a:avLst/>
            </a:prstGeom>
            <a:ln w="9525" cap="flat" cmpd="sng">
              <a:solidFill>
                <a:schemeClr val="accent2"/>
              </a:solidFill>
              <a:prstDash val="sysDash"/>
              <a:headEnd type="oval" w="med" len="med"/>
              <a:tailEnd type="oval" w="med" len="med"/>
            </a:ln>
          </p:spPr>
        </p:sp>
      </p:gr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TextBox 88"/>
          <p:cNvSpPr/>
          <p:nvPr/>
        </p:nvSpPr>
        <p:spPr>
          <a:xfrm>
            <a:off x="13514388" y="7029450"/>
            <a:ext cx="877887" cy="369888"/>
          </a:xfrm>
          <a:prstGeom prst="rect">
            <a:avLst/>
          </a:prstGeom>
          <a:noFill/>
          <a:ln w="9525">
            <a:noFill/>
          </a:ln>
        </p:spPr>
        <p:txBody>
          <a:bodyPr wrap="none">
            <a:spAutoFit/>
          </a:bodyPr>
          <a:p>
            <a:pPr eaLnBrk="1" hangingPunct="1"/>
            <a:r>
              <a:rPr lang="zh-CN" altLang="en-US" dirty="0">
                <a:solidFill>
                  <a:srgbClr val="000000"/>
                </a:solidFill>
                <a:latin typeface="Calibri" panose="020F0502020204030204" pitchFamily="34" charset="0"/>
                <a:sym typeface="宋体" panose="02010600030101010101" pitchFamily="2" charset="-122"/>
              </a:rPr>
              <a:t>延时符</a:t>
            </a:r>
            <a:endParaRPr lang="zh-CN" altLang="en-US" dirty="0">
              <a:latin typeface="Arial" panose="020B0604020202020204" pitchFamily="34" charset="0"/>
            </a:endParaRPr>
          </a:p>
        </p:txBody>
      </p:sp>
      <p:grpSp>
        <p:nvGrpSpPr>
          <p:cNvPr id="26627" name="组合 6146"/>
          <p:cNvGrpSpPr/>
          <p:nvPr/>
        </p:nvGrpSpPr>
        <p:grpSpPr>
          <a:xfrm>
            <a:off x="1704975" y="2420938"/>
            <a:ext cx="8858250" cy="2047875"/>
            <a:chOff x="0" y="0"/>
            <a:chExt cx="13948" cy="3223"/>
          </a:xfrm>
        </p:grpSpPr>
        <p:sp>
          <p:nvSpPr>
            <p:cNvPr id="26628" name="流程图: 终止 6147"/>
            <p:cNvSpPr/>
            <p:nvPr/>
          </p:nvSpPr>
          <p:spPr>
            <a:xfrm>
              <a:off x="4990" y="114"/>
              <a:ext cx="3968" cy="1247"/>
            </a:xfrm>
            <a:prstGeom prst="flowChartTerminator">
              <a:avLst/>
            </a:prstGeom>
            <a:solidFill>
              <a:srgbClr val="00ADFE"/>
            </a:solidFill>
            <a:ln w="9525">
              <a:noFill/>
            </a:ln>
          </p:spPr>
          <p:txBody>
            <a:bodyPr/>
            <a:p>
              <a:pPr eaLnBrk="1" hangingPunct="1"/>
              <a:endParaRPr lang="zh-CN" altLang="en-US" dirty="0">
                <a:latin typeface="Arial" panose="020B0604020202020204" pitchFamily="34" charset="0"/>
              </a:endParaRPr>
            </a:p>
          </p:txBody>
        </p:sp>
        <p:sp>
          <p:nvSpPr>
            <p:cNvPr id="26629" name="文本框 6148"/>
            <p:cNvSpPr txBox="1"/>
            <p:nvPr/>
          </p:nvSpPr>
          <p:spPr>
            <a:xfrm>
              <a:off x="0" y="0"/>
              <a:ext cx="13948" cy="3223"/>
            </a:xfrm>
            <a:prstGeom prst="rect">
              <a:avLst/>
            </a:prstGeom>
            <a:noFill/>
            <a:ln w="9525">
              <a:noFill/>
            </a:ln>
          </p:spPr>
          <p:txBody>
            <a:bodyPr>
              <a:spAutoFit/>
            </a:bodyPr>
            <a:p>
              <a:pPr algn="ctr" eaLnBrk="1" hangingPunct="1">
                <a:lnSpc>
                  <a:spcPct val="120000"/>
                </a:lnSpc>
              </a:pPr>
              <a:r>
                <a:rPr lang="zh-CN" altLang="en-US" sz="4000" dirty="0">
                  <a:solidFill>
                    <a:schemeClr val="bg1"/>
                  </a:solidFill>
                  <a:latin typeface="Arial" panose="020B0604020202020204" pitchFamily="34" charset="0"/>
                </a:rPr>
                <a:t>PART 01</a:t>
              </a:r>
              <a:endParaRPr lang="zh-CN" altLang="en-US" sz="4000" dirty="0">
                <a:solidFill>
                  <a:schemeClr val="bg1"/>
                </a:solidFill>
                <a:latin typeface="Arial" panose="020B0604020202020204" pitchFamily="34" charset="0"/>
              </a:endParaRPr>
            </a:p>
            <a:p>
              <a:pPr algn="ctr" eaLnBrk="1" hangingPunct="1">
                <a:lnSpc>
                  <a:spcPct val="120000"/>
                </a:lnSpc>
              </a:pPr>
              <a:endParaRPr lang="zh-CN" altLang="en-US" dirty="0">
                <a:latin typeface="Arial" panose="020B0604020202020204" pitchFamily="34" charset="0"/>
              </a:endParaRPr>
            </a:p>
            <a:p>
              <a:pPr algn="ctr" eaLnBrk="1" hangingPunct="1">
                <a:lnSpc>
                  <a:spcPct val="120000"/>
                </a:lnSpc>
              </a:pPr>
              <a:r>
                <a:rPr lang="zh-CN" altLang="en-US" sz="4800" b="1" dirty="0">
                  <a:solidFill>
                    <a:schemeClr val="accent2"/>
                  </a:solidFill>
                  <a:latin typeface="微软雅黑" panose="020B0503020204020204" pitchFamily="34" charset="-122"/>
                  <a:ea typeface="微软雅黑" panose="020B0503020204020204" pitchFamily="34" charset="-122"/>
                </a:rPr>
                <a:t>一、出台背景</a:t>
              </a:r>
              <a:endParaRPr lang="zh-CN" altLang="en-US" sz="4800" b="1" dirty="0">
                <a:solidFill>
                  <a:schemeClr val="accent2"/>
                </a:solidFill>
                <a:latin typeface="微软雅黑" panose="020B0503020204020204" pitchFamily="34" charset="-122"/>
                <a:ea typeface="微软雅黑" panose="020B0503020204020204" pitchFamily="34" charset="-122"/>
              </a:endParaRPr>
            </a:p>
          </p:txBody>
        </p:sp>
        <p:sp>
          <p:nvSpPr>
            <p:cNvPr id="26630" name="直接连接符 5"/>
            <p:cNvSpPr/>
            <p:nvPr/>
          </p:nvSpPr>
          <p:spPr>
            <a:xfrm>
              <a:off x="228" y="1704"/>
              <a:ext cx="13380" cy="1"/>
            </a:xfrm>
            <a:prstGeom prst="line">
              <a:avLst/>
            </a:prstGeom>
            <a:ln w="9525" cap="flat" cmpd="sng">
              <a:solidFill>
                <a:schemeClr val="accent2"/>
              </a:solidFill>
              <a:prstDash val="sysDash"/>
              <a:headEnd type="oval" w="med" len="med"/>
              <a:tailEnd type="oval" w="med" len="med"/>
            </a:ln>
          </p:spPr>
        </p:sp>
      </p:gr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内容占位符 2"/>
          <p:cNvSpPr>
            <a:spLocks noGrp="1"/>
          </p:cNvSpPr>
          <p:nvPr>
            <p:ph idx="1"/>
          </p:nvPr>
        </p:nvSpPr>
        <p:spPr>
          <a:xfrm>
            <a:off x="598488" y="836613"/>
            <a:ext cx="10975975" cy="4525962"/>
          </a:xfrm>
          <a:ln/>
        </p:spPr>
        <p:txBody>
          <a:bodyPr vert="horz" wrap="square" lIns="91440" tIns="45720" rIns="91440" bIns="45720" anchor="t" anchorCtr="0"/>
          <a:p>
            <a:pPr eaLnBrk="1" hangingPunct="1">
              <a:lnSpc>
                <a:spcPct val="150000"/>
              </a:lnSpc>
            </a:pPr>
            <a:r>
              <a:rPr lang="en-US" altLang="zh-CN" kern="1200" dirty="0">
                <a:latin typeface="微软雅黑" panose="020B0503020204020204" pitchFamily="34" charset="-122"/>
                <a:ea typeface="微软雅黑" panose="020B0503020204020204" pitchFamily="34" charset="-122"/>
                <a:cs typeface="+mn-cs"/>
              </a:rPr>
              <a:t>2019</a:t>
            </a:r>
            <a:r>
              <a:rPr lang="zh-CN" altLang="zh-CN" kern="1200" dirty="0">
                <a:latin typeface="微软雅黑" panose="020B0503020204020204" pitchFamily="34" charset="-122"/>
                <a:ea typeface="微软雅黑" panose="020B0503020204020204" pitchFamily="34" charset="-122"/>
                <a:cs typeface="+mn-cs"/>
              </a:rPr>
              <a:t>年</a:t>
            </a:r>
            <a:r>
              <a:rPr lang="en-US" altLang="zh-CN" kern="1200" dirty="0">
                <a:latin typeface="微软雅黑" panose="020B0503020204020204" pitchFamily="34" charset="-122"/>
                <a:ea typeface="微软雅黑" panose="020B0503020204020204" pitchFamily="34" charset="-122"/>
                <a:cs typeface="+mn-cs"/>
              </a:rPr>
              <a:t>7</a:t>
            </a:r>
            <a:r>
              <a:rPr lang="zh-CN" altLang="zh-CN" kern="1200" dirty="0">
                <a:latin typeface="微软雅黑" panose="020B0503020204020204" pitchFamily="34" charset="-122"/>
                <a:ea typeface="微软雅黑" panose="020B0503020204020204" pitchFamily="34" charset="-122"/>
                <a:cs typeface="+mn-cs"/>
              </a:rPr>
              <a:t>月，文化和旅游部发布《旅游民宿基本要求与评价（</a:t>
            </a:r>
            <a:r>
              <a:rPr lang="en-US" altLang="zh-CN" kern="1200" dirty="0">
                <a:latin typeface="微软雅黑" panose="020B0503020204020204" pitchFamily="34" charset="-122"/>
                <a:ea typeface="微软雅黑" panose="020B0503020204020204" pitchFamily="34" charset="-122"/>
                <a:cs typeface="+mn-cs"/>
              </a:rPr>
              <a:t>LB/T 065-2019</a:t>
            </a:r>
            <a:r>
              <a:rPr lang="zh-CN" altLang="zh-CN" kern="1200" dirty="0">
                <a:latin typeface="微软雅黑" panose="020B0503020204020204" pitchFamily="34" charset="-122"/>
                <a:ea typeface="微软雅黑" panose="020B0503020204020204" pitchFamily="34" charset="-122"/>
                <a:cs typeface="+mn-cs"/>
              </a:rPr>
              <a:t>）》行业标准，规范民宿标准化发展；</a:t>
            </a:r>
            <a:r>
              <a:rPr lang="en-US" altLang="zh-CN" kern="1200" dirty="0">
                <a:latin typeface="微软雅黑" panose="020B0503020204020204" pitchFamily="34" charset="-122"/>
                <a:ea typeface="微软雅黑" panose="020B0503020204020204" pitchFamily="34" charset="-122"/>
                <a:cs typeface="+mn-cs"/>
              </a:rPr>
              <a:t>2019</a:t>
            </a:r>
            <a:r>
              <a:rPr lang="zh-CN" altLang="zh-CN" kern="1200" dirty="0">
                <a:latin typeface="微软雅黑" panose="020B0503020204020204" pitchFamily="34" charset="-122"/>
                <a:ea typeface="微软雅黑" panose="020B0503020204020204" pitchFamily="34" charset="-122"/>
                <a:cs typeface="+mn-cs"/>
              </a:rPr>
              <a:t>年广东省政府发布《广东省民宿管理暂行办法》（粤府令第</a:t>
            </a:r>
            <a:r>
              <a:rPr lang="en-US" altLang="zh-CN" kern="1200" dirty="0">
                <a:latin typeface="微软雅黑" panose="020B0503020204020204" pitchFamily="34" charset="-122"/>
                <a:ea typeface="微软雅黑" panose="020B0503020204020204" pitchFamily="34" charset="-122"/>
                <a:cs typeface="+mn-cs"/>
              </a:rPr>
              <a:t>260</a:t>
            </a:r>
            <a:r>
              <a:rPr lang="zh-CN" altLang="zh-CN" kern="1200" dirty="0">
                <a:latin typeface="微软雅黑" panose="020B0503020204020204" pitchFamily="34" charset="-122"/>
                <a:ea typeface="微软雅黑" panose="020B0503020204020204" pitchFamily="34" charset="-122"/>
                <a:cs typeface="+mn-cs"/>
              </a:rPr>
              <a:t>号），我市相应出台《中山市民宿管理暂行办法》，对民宿的开办条件与程序、经营规范、监督管理及法律责任等作出指引和规定。根据《旅游民宿基本要求与评价》《中山市民宿管理暂行办法》，结合我市实际，我局制定出台《中山市特色民宿评选办法》（以下简称《评选办法》）。</a:t>
            </a:r>
            <a:endParaRPr lang="zh-CN" altLang="en-US" kern="1200" dirty="0">
              <a:latin typeface="微软雅黑" panose="020B0503020204020204" pitchFamily="34" charset="-122"/>
              <a:ea typeface="微软雅黑" panose="020B0503020204020204" pitchFamily="34" charset="-122"/>
              <a:cs typeface="+mn-cs"/>
            </a:endParaRPr>
          </a:p>
        </p:txBody>
      </p:sp>
      <p:pic>
        <p:nvPicPr>
          <p:cNvPr id="27651" name="Picture 2" descr="https://gimg2.baidu.com/image_search/src=http%3A%2F%2Fwww.hengyi128.com%2Fuploads%2Fallimg%2F190725%2F1-1ZH50US0914.jpg&amp;refer=http%3A%2F%2Fwww.hengyi128.com&amp;app=2002&amp;size=f9999,10000&amp;q=a80&amp;n=0&amp;g=0n&amp;fmt=jpeg?sec=1640251610&amp;t=4c0a55bf78e725d4e4e38044d4200f74"/>
          <p:cNvPicPr>
            <a:picLocks noChangeAspect="1"/>
          </p:cNvPicPr>
          <p:nvPr/>
        </p:nvPicPr>
        <p:blipFill>
          <a:blip r:embed="rId1"/>
          <a:stretch>
            <a:fillRect/>
          </a:stretch>
        </p:blipFill>
        <p:spPr>
          <a:xfrm>
            <a:off x="1057275" y="4724400"/>
            <a:ext cx="3106738" cy="1646238"/>
          </a:xfrm>
          <a:prstGeom prst="rect">
            <a:avLst/>
          </a:prstGeom>
          <a:noFill/>
          <a:ln w="9525">
            <a:noFill/>
          </a:ln>
        </p:spPr>
      </p:pic>
      <p:pic>
        <p:nvPicPr>
          <p:cNvPr id="27652" name="Picture 4" descr="https://gimg2.baidu.com/image_search/src=http%3A%2F%2Fimg.zcool.cn%2Fcommunity%2F01ba405d40fdaea80120695c916e81.jpg%402o.jpg&amp;refer=http%3A%2F%2Fimg.zcool.cn&amp;app=2002&amp;size=f9999,10000&amp;q=a80&amp;n=0&amp;g=0n&amp;fmt=jpeg?sec=1640251643&amp;t=810a27e539f8598b904d0be204b8d7a9"/>
          <p:cNvPicPr>
            <a:picLocks noChangeAspect="1"/>
          </p:cNvPicPr>
          <p:nvPr/>
        </p:nvPicPr>
        <p:blipFill>
          <a:blip r:embed="rId2"/>
          <a:stretch>
            <a:fillRect/>
          </a:stretch>
        </p:blipFill>
        <p:spPr>
          <a:xfrm>
            <a:off x="4441825" y="4724400"/>
            <a:ext cx="2463800" cy="1646238"/>
          </a:xfrm>
          <a:prstGeom prst="rect">
            <a:avLst/>
          </a:prstGeom>
          <a:noFill/>
          <a:ln w="9525">
            <a:noFill/>
          </a:ln>
        </p:spPr>
      </p:pic>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TextBox 88"/>
          <p:cNvSpPr/>
          <p:nvPr/>
        </p:nvSpPr>
        <p:spPr>
          <a:xfrm>
            <a:off x="13514388" y="7029450"/>
            <a:ext cx="877887" cy="369888"/>
          </a:xfrm>
          <a:prstGeom prst="rect">
            <a:avLst/>
          </a:prstGeom>
          <a:noFill/>
          <a:ln w="9525">
            <a:noFill/>
          </a:ln>
        </p:spPr>
        <p:txBody>
          <a:bodyPr wrap="none">
            <a:spAutoFit/>
          </a:bodyPr>
          <a:p>
            <a:pPr eaLnBrk="1" hangingPunct="1"/>
            <a:r>
              <a:rPr lang="zh-CN" altLang="en-US" dirty="0">
                <a:solidFill>
                  <a:srgbClr val="000000"/>
                </a:solidFill>
                <a:latin typeface="Calibri" panose="020F0502020204030204" pitchFamily="34" charset="0"/>
                <a:sym typeface="宋体" panose="02010600030101010101" pitchFamily="2" charset="-122"/>
              </a:rPr>
              <a:t>延时符</a:t>
            </a:r>
            <a:endParaRPr lang="zh-CN" altLang="en-US" dirty="0">
              <a:latin typeface="Arial" panose="020B0604020202020204" pitchFamily="34" charset="0"/>
            </a:endParaRPr>
          </a:p>
        </p:txBody>
      </p:sp>
      <p:grpSp>
        <p:nvGrpSpPr>
          <p:cNvPr id="28675" name="组合 6146"/>
          <p:cNvGrpSpPr/>
          <p:nvPr/>
        </p:nvGrpSpPr>
        <p:grpSpPr>
          <a:xfrm>
            <a:off x="1704975" y="2420938"/>
            <a:ext cx="8858250" cy="2047875"/>
            <a:chOff x="0" y="0"/>
            <a:chExt cx="13948" cy="3223"/>
          </a:xfrm>
        </p:grpSpPr>
        <p:sp>
          <p:nvSpPr>
            <p:cNvPr id="28676" name="流程图: 终止 6147"/>
            <p:cNvSpPr/>
            <p:nvPr/>
          </p:nvSpPr>
          <p:spPr>
            <a:xfrm>
              <a:off x="4990" y="114"/>
              <a:ext cx="3968" cy="1247"/>
            </a:xfrm>
            <a:prstGeom prst="flowChartTerminator">
              <a:avLst/>
            </a:prstGeom>
            <a:solidFill>
              <a:srgbClr val="00ADFE"/>
            </a:solidFill>
            <a:ln w="9525">
              <a:noFill/>
            </a:ln>
          </p:spPr>
          <p:txBody>
            <a:bodyPr/>
            <a:p>
              <a:pPr eaLnBrk="1" hangingPunct="1"/>
              <a:endParaRPr lang="zh-CN" altLang="en-US" dirty="0">
                <a:latin typeface="Arial" panose="020B0604020202020204" pitchFamily="34" charset="0"/>
              </a:endParaRPr>
            </a:p>
          </p:txBody>
        </p:sp>
        <p:sp>
          <p:nvSpPr>
            <p:cNvPr id="28677" name="文本框 6148"/>
            <p:cNvSpPr txBox="1"/>
            <p:nvPr/>
          </p:nvSpPr>
          <p:spPr>
            <a:xfrm>
              <a:off x="0" y="0"/>
              <a:ext cx="13948" cy="3223"/>
            </a:xfrm>
            <a:prstGeom prst="rect">
              <a:avLst/>
            </a:prstGeom>
            <a:noFill/>
            <a:ln w="9525">
              <a:noFill/>
            </a:ln>
          </p:spPr>
          <p:txBody>
            <a:bodyPr>
              <a:spAutoFit/>
            </a:bodyPr>
            <a:p>
              <a:pPr algn="ctr" eaLnBrk="1" hangingPunct="1">
                <a:lnSpc>
                  <a:spcPct val="120000"/>
                </a:lnSpc>
              </a:pPr>
              <a:r>
                <a:rPr lang="zh-CN" altLang="en-US" sz="4000" dirty="0">
                  <a:solidFill>
                    <a:schemeClr val="bg1"/>
                  </a:solidFill>
                  <a:latin typeface="Arial" panose="020B0604020202020204" pitchFamily="34" charset="0"/>
                </a:rPr>
                <a:t>PART 0</a:t>
              </a:r>
              <a:r>
                <a:rPr lang="en-US" altLang="zh-CN" sz="4000" dirty="0">
                  <a:solidFill>
                    <a:schemeClr val="bg1"/>
                  </a:solidFill>
                  <a:latin typeface="Arial" panose="020B0604020202020204" pitchFamily="34" charset="0"/>
                </a:rPr>
                <a:t>2</a:t>
              </a:r>
              <a:endParaRPr lang="zh-CN" altLang="en-US" sz="4000" dirty="0">
                <a:solidFill>
                  <a:schemeClr val="bg1"/>
                </a:solidFill>
                <a:latin typeface="Arial" panose="020B0604020202020204" pitchFamily="34" charset="0"/>
              </a:endParaRPr>
            </a:p>
            <a:p>
              <a:pPr algn="ctr" eaLnBrk="1" hangingPunct="1">
                <a:lnSpc>
                  <a:spcPct val="120000"/>
                </a:lnSpc>
              </a:pPr>
              <a:endParaRPr lang="zh-CN" altLang="en-US" dirty="0">
                <a:latin typeface="Arial" panose="020B0604020202020204" pitchFamily="34" charset="0"/>
              </a:endParaRPr>
            </a:p>
            <a:p>
              <a:pPr algn="ctr" eaLnBrk="1" hangingPunct="1">
                <a:lnSpc>
                  <a:spcPct val="120000"/>
                </a:lnSpc>
              </a:pPr>
              <a:r>
                <a:rPr lang="zh-CN" altLang="en-US" sz="4800" b="1" dirty="0">
                  <a:solidFill>
                    <a:schemeClr val="accent2"/>
                  </a:solidFill>
                  <a:latin typeface="微软雅黑" panose="020B0503020204020204" pitchFamily="34" charset="-122"/>
                  <a:ea typeface="微软雅黑" panose="020B0503020204020204" pitchFamily="34" charset="-122"/>
                </a:rPr>
                <a:t>二、</a:t>
              </a:r>
              <a:r>
                <a:rPr lang="en-US" altLang="zh-CN" sz="4800" b="1" dirty="0">
                  <a:solidFill>
                    <a:schemeClr val="accent2"/>
                  </a:solidFill>
                  <a:latin typeface="微软雅黑" panose="020B0503020204020204" pitchFamily="34" charset="-122"/>
                  <a:ea typeface="微软雅黑" panose="020B0503020204020204" pitchFamily="34" charset="-122"/>
                </a:rPr>
                <a:t>《</a:t>
              </a:r>
              <a:r>
                <a:rPr lang="zh-CN" altLang="en-US" sz="4800" b="1" dirty="0">
                  <a:solidFill>
                    <a:schemeClr val="accent2"/>
                  </a:solidFill>
                  <a:latin typeface="微软雅黑" panose="020B0503020204020204" pitchFamily="34" charset="-122"/>
                  <a:ea typeface="微软雅黑" panose="020B0503020204020204" pitchFamily="34" charset="-122"/>
                </a:rPr>
                <a:t>评选办法</a:t>
              </a:r>
              <a:r>
                <a:rPr lang="en-US" altLang="zh-CN" sz="4800" b="1" dirty="0">
                  <a:solidFill>
                    <a:schemeClr val="accent2"/>
                  </a:solidFill>
                  <a:latin typeface="微软雅黑" panose="020B0503020204020204" pitchFamily="34" charset="-122"/>
                  <a:ea typeface="微软雅黑" panose="020B0503020204020204" pitchFamily="34" charset="-122"/>
                </a:rPr>
                <a:t>》</a:t>
              </a:r>
              <a:r>
                <a:rPr lang="zh-CN" altLang="en-US" sz="4800" b="1" dirty="0">
                  <a:solidFill>
                    <a:schemeClr val="accent2"/>
                  </a:solidFill>
                  <a:latin typeface="微软雅黑" panose="020B0503020204020204" pitchFamily="34" charset="-122"/>
                  <a:ea typeface="微软雅黑" panose="020B0503020204020204" pitchFamily="34" charset="-122"/>
                </a:rPr>
                <a:t>主要内容</a:t>
              </a:r>
              <a:endParaRPr lang="zh-CN" altLang="en-US" sz="4800" b="1" dirty="0">
                <a:solidFill>
                  <a:schemeClr val="accent2"/>
                </a:solidFill>
                <a:latin typeface="微软雅黑" panose="020B0503020204020204" pitchFamily="34" charset="-122"/>
                <a:ea typeface="微软雅黑" panose="020B0503020204020204" pitchFamily="34" charset="-122"/>
              </a:endParaRPr>
            </a:p>
          </p:txBody>
        </p:sp>
        <p:sp>
          <p:nvSpPr>
            <p:cNvPr id="28678" name="直接连接符 5"/>
            <p:cNvSpPr/>
            <p:nvPr/>
          </p:nvSpPr>
          <p:spPr>
            <a:xfrm>
              <a:off x="228" y="1704"/>
              <a:ext cx="13380" cy="1"/>
            </a:xfrm>
            <a:prstGeom prst="line">
              <a:avLst/>
            </a:prstGeom>
            <a:ln w="9525" cap="flat" cmpd="sng">
              <a:solidFill>
                <a:schemeClr val="accent2"/>
              </a:solidFill>
              <a:prstDash val="sysDash"/>
              <a:headEnd type="oval" w="med" len="med"/>
              <a:tailEnd type="oval" w="med" len="med"/>
            </a:ln>
          </p:spPr>
        </p:sp>
      </p:gr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标题 1"/>
          <p:cNvSpPr>
            <a:spLocks noGrp="1"/>
          </p:cNvSpPr>
          <p:nvPr>
            <p:ph type="title"/>
          </p:nvPr>
        </p:nvSpPr>
        <p:spPr>
          <a:ln/>
        </p:spPr>
        <p:txBody>
          <a:bodyPr vert="horz" wrap="square" lIns="91440" tIns="45720" rIns="91440" bIns="45720" anchor="ctr" anchorCtr="0"/>
          <a:p>
            <a:pPr eaLnBrk="1" hangingPunct="1">
              <a:buNone/>
            </a:pPr>
            <a:endParaRPr lang="zh-CN" altLang="en-US" dirty="0"/>
          </a:p>
        </p:txBody>
      </p:sp>
      <p:sp>
        <p:nvSpPr>
          <p:cNvPr id="3" name="内容占位符 2"/>
          <p:cNvSpPr>
            <a:spLocks noGrp="1"/>
          </p:cNvSpPr>
          <p:nvPr>
            <p:ph idx="1"/>
          </p:nvPr>
        </p:nvSpPr>
        <p:spPr/>
        <p:txBody>
          <a:bodyPr vert="horz" wrap="square" lIns="91440" tIns="45720" rIns="91440" bIns="45720" numCol="1" anchor="t" anchorCtr="0" compatLnSpc="1"/>
          <a:lstStyle/>
          <a:p>
            <a:pPr marL="342900" marR="0" lvl="0" indent="-342900" algn="l" defTabSz="914400" rtl="0" eaLnBrk="1" fontAlgn="base" latinLnBrk="0" hangingPunct="1">
              <a:lnSpc>
                <a:spcPct val="150000"/>
              </a:lnSpc>
              <a:spcBef>
                <a:spcPct val="20000"/>
              </a:spcBef>
              <a:spcAft>
                <a:spcPct val="0"/>
              </a:spcAft>
              <a:buClrTx/>
              <a:buSzTx/>
              <a:buFontTx/>
              <a:buChar char="•"/>
              <a:defRPr/>
            </a:pPr>
            <a:r>
              <a:rPr kumimoji="0" lang="zh-CN" altLang="zh-CN" sz="24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rPr>
              <a:t>《评选办法》共五点，包括申报条件、评选程序、评选标准、奖励方式和其他五个方面。第一点申报条件部分，规定了可参选民宿的基本要求。第二点评定程序部分，明确了民宿评选由中山市文化广电旅游局组织实施，每年第二季度开展申报和评选工作，申报主体的申报流程，市特色民宿评选工作委员会的组成，评分、公示、复核等内容。第三点评选标准部分，阐述了特色民宿对的评分考核项目和具体内容。第四点奖励方式部分，明确了达标特色民宿标牌的颁发和扶持资金奖励规定。第五点其他部分对解释权和施行日期作了明确。</a:t>
            </a:r>
            <a:endParaRPr kumimoji="0" lang="zh-CN" altLang="zh-CN" sz="24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50000"/>
              </a:lnSpc>
              <a:spcBef>
                <a:spcPct val="20000"/>
              </a:spcBef>
              <a:spcAft>
                <a:spcPct val="0"/>
              </a:spcAft>
              <a:buClrTx/>
              <a:buSzTx/>
              <a:buFontTx/>
              <a:buNone/>
              <a:defRPr/>
            </a:pPr>
            <a:endParaRPr kumimoji="0" lang="zh-CN" altLang="en-US" sz="24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TextBox 88"/>
          <p:cNvSpPr/>
          <p:nvPr/>
        </p:nvSpPr>
        <p:spPr>
          <a:xfrm>
            <a:off x="13514388" y="7029450"/>
            <a:ext cx="877887" cy="369888"/>
          </a:xfrm>
          <a:prstGeom prst="rect">
            <a:avLst/>
          </a:prstGeom>
          <a:noFill/>
          <a:ln w="9525">
            <a:noFill/>
          </a:ln>
        </p:spPr>
        <p:txBody>
          <a:bodyPr wrap="none">
            <a:spAutoFit/>
          </a:bodyPr>
          <a:p>
            <a:pPr eaLnBrk="1" hangingPunct="1"/>
            <a:r>
              <a:rPr lang="zh-CN" altLang="en-US" dirty="0">
                <a:solidFill>
                  <a:srgbClr val="000000"/>
                </a:solidFill>
                <a:latin typeface="Calibri" panose="020F0502020204030204" pitchFamily="34" charset="0"/>
                <a:sym typeface="宋体" panose="02010600030101010101" pitchFamily="2" charset="-122"/>
              </a:rPr>
              <a:t>延时符</a:t>
            </a:r>
            <a:endParaRPr lang="zh-CN" altLang="en-US" dirty="0">
              <a:latin typeface="Arial" panose="020B0604020202020204" pitchFamily="34" charset="0"/>
            </a:endParaRPr>
          </a:p>
        </p:txBody>
      </p:sp>
      <p:grpSp>
        <p:nvGrpSpPr>
          <p:cNvPr id="30723" name="组合 6146"/>
          <p:cNvGrpSpPr/>
          <p:nvPr/>
        </p:nvGrpSpPr>
        <p:grpSpPr>
          <a:xfrm>
            <a:off x="1704975" y="2420938"/>
            <a:ext cx="8858250" cy="2047875"/>
            <a:chOff x="0" y="0"/>
            <a:chExt cx="13948" cy="3223"/>
          </a:xfrm>
        </p:grpSpPr>
        <p:sp>
          <p:nvSpPr>
            <p:cNvPr id="30724" name="流程图: 终止 6147"/>
            <p:cNvSpPr/>
            <p:nvPr/>
          </p:nvSpPr>
          <p:spPr>
            <a:xfrm>
              <a:off x="4990" y="114"/>
              <a:ext cx="3968" cy="1247"/>
            </a:xfrm>
            <a:prstGeom prst="flowChartTerminator">
              <a:avLst/>
            </a:prstGeom>
            <a:solidFill>
              <a:srgbClr val="00ADFE"/>
            </a:solidFill>
            <a:ln w="9525">
              <a:noFill/>
            </a:ln>
          </p:spPr>
          <p:txBody>
            <a:bodyPr/>
            <a:p>
              <a:pPr eaLnBrk="1" hangingPunct="1"/>
              <a:endParaRPr lang="zh-CN" altLang="en-US" dirty="0">
                <a:latin typeface="Arial" panose="020B0604020202020204" pitchFamily="34" charset="0"/>
              </a:endParaRPr>
            </a:p>
          </p:txBody>
        </p:sp>
        <p:sp>
          <p:nvSpPr>
            <p:cNvPr id="30725" name="文本框 6148"/>
            <p:cNvSpPr txBox="1"/>
            <p:nvPr/>
          </p:nvSpPr>
          <p:spPr>
            <a:xfrm>
              <a:off x="0" y="0"/>
              <a:ext cx="13948" cy="3223"/>
            </a:xfrm>
            <a:prstGeom prst="rect">
              <a:avLst/>
            </a:prstGeom>
            <a:noFill/>
            <a:ln w="9525">
              <a:noFill/>
            </a:ln>
          </p:spPr>
          <p:txBody>
            <a:bodyPr>
              <a:spAutoFit/>
            </a:bodyPr>
            <a:p>
              <a:pPr algn="ctr" eaLnBrk="1" hangingPunct="1">
                <a:lnSpc>
                  <a:spcPct val="120000"/>
                </a:lnSpc>
              </a:pPr>
              <a:r>
                <a:rPr lang="zh-CN" altLang="en-US" sz="4000" dirty="0">
                  <a:solidFill>
                    <a:schemeClr val="bg1"/>
                  </a:solidFill>
                  <a:latin typeface="Arial" panose="020B0604020202020204" pitchFamily="34" charset="0"/>
                </a:rPr>
                <a:t>PART 0</a:t>
              </a:r>
              <a:r>
                <a:rPr lang="en-US" altLang="zh-CN" sz="4000" dirty="0">
                  <a:solidFill>
                    <a:schemeClr val="bg1"/>
                  </a:solidFill>
                  <a:latin typeface="Arial" panose="020B0604020202020204" pitchFamily="34" charset="0"/>
                </a:rPr>
                <a:t>3</a:t>
              </a:r>
              <a:endParaRPr lang="zh-CN" altLang="en-US" sz="4000" dirty="0">
                <a:solidFill>
                  <a:schemeClr val="bg1"/>
                </a:solidFill>
                <a:latin typeface="Arial" panose="020B0604020202020204" pitchFamily="34" charset="0"/>
              </a:endParaRPr>
            </a:p>
            <a:p>
              <a:pPr algn="ctr" eaLnBrk="1" hangingPunct="1">
                <a:lnSpc>
                  <a:spcPct val="120000"/>
                </a:lnSpc>
              </a:pPr>
              <a:endParaRPr lang="zh-CN" altLang="en-US" dirty="0">
                <a:latin typeface="Arial" panose="020B0604020202020204" pitchFamily="34" charset="0"/>
              </a:endParaRPr>
            </a:p>
            <a:p>
              <a:pPr algn="ctr" eaLnBrk="1" hangingPunct="1">
                <a:lnSpc>
                  <a:spcPct val="120000"/>
                </a:lnSpc>
              </a:pPr>
              <a:r>
                <a:rPr lang="zh-CN" altLang="en-US" sz="4800" b="1" dirty="0">
                  <a:solidFill>
                    <a:schemeClr val="accent2"/>
                  </a:solidFill>
                  <a:latin typeface="微软雅黑" panose="020B0503020204020204" pitchFamily="34" charset="-122"/>
                  <a:ea typeface="微软雅黑" panose="020B0503020204020204" pitchFamily="34" charset="-122"/>
                </a:rPr>
                <a:t>三、</a:t>
              </a:r>
              <a:r>
                <a:rPr lang="en-US" altLang="zh-CN" sz="4800" b="1" dirty="0">
                  <a:solidFill>
                    <a:schemeClr val="accent2"/>
                  </a:solidFill>
                  <a:latin typeface="微软雅黑" panose="020B0503020204020204" pitchFamily="34" charset="-122"/>
                  <a:ea typeface="微软雅黑" panose="020B0503020204020204" pitchFamily="34" charset="-122"/>
                </a:rPr>
                <a:t>《</a:t>
              </a:r>
              <a:r>
                <a:rPr lang="zh-CN" altLang="en-US" sz="4800" b="1" dirty="0">
                  <a:solidFill>
                    <a:schemeClr val="accent2"/>
                  </a:solidFill>
                  <a:latin typeface="微软雅黑" panose="020B0503020204020204" pitchFamily="34" charset="-122"/>
                  <a:ea typeface="微软雅黑" panose="020B0503020204020204" pitchFamily="34" charset="-122"/>
                </a:rPr>
                <a:t>评选办法</a:t>
              </a:r>
              <a:r>
                <a:rPr lang="en-US" altLang="zh-CN" sz="4800" b="1" dirty="0">
                  <a:solidFill>
                    <a:schemeClr val="accent2"/>
                  </a:solidFill>
                  <a:latin typeface="微软雅黑" panose="020B0503020204020204" pitchFamily="34" charset="-122"/>
                  <a:ea typeface="微软雅黑" panose="020B0503020204020204" pitchFamily="34" charset="-122"/>
                </a:rPr>
                <a:t>》</a:t>
              </a:r>
              <a:r>
                <a:rPr lang="zh-CN" altLang="en-US" sz="4800" b="1" dirty="0">
                  <a:solidFill>
                    <a:schemeClr val="accent2"/>
                  </a:solidFill>
                  <a:latin typeface="微软雅黑" panose="020B0503020204020204" pitchFamily="34" charset="-122"/>
                  <a:ea typeface="微软雅黑" panose="020B0503020204020204" pitchFamily="34" charset="-122"/>
                </a:rPr>
                <a:t>主要关注点</a:t>
              </a:r>
              <a:endParaRPr lang="zh-CN" altLang="en-US" sz="4800" b="1" dirty="0">
                <a:solidFill>
                  <a:schemeClr val="accent2"/>
                </a:solidFill>
                <a:latin typeface="微软雅黑" panose="020B0503020204020204" pitchFamily="34" charset="-122"/>
                <a:ea typeface="微软雅黑" panose="020B0503020204020204" pitchFamily="34" charset="-122"/>
              </a:endParaRPr>
            </a:p>
          </p:txBody>
        </p:sp>
        <p:sp>
          <p:nvSpPr>
            <p:cNvPr id="30726" name="直接连接符 5"/>
            <p:cNvSpPr/>
            <p:nvPr/>
          </p:nvSpPr>
          <p:spPr>
            <a:xfrm>
              <a:off x="228" y="1704"/>
              <a:ext cx="13380" cy="1"/>
            </a:xfrm>
            <a:prstGeom prst="line">
              <a:avLst/>
            </a:prstGeom>
            <a:ln w="9525" cap="flat" cmpd="sng">
              <a:solidFill>
                <a:schemeClr val="accent2"/>
              </a:solidFill>
              <a:prstDash val="sysDash"/>
              <a:headEnd type="oval" w="med" len="med"/>
              <a:tailEnd type="oval" w="med" len="med"/>
            </a:ln>
          </p:spPr>
        </p:sp>
      </p:gr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标题 1"/>
          <p:cNvSpPr>
            <a:spLocks noGrp="1"/>
          </p:cNvSpPr>
          <p:nvPr>
            <p:ph type="title"/>
          </p:nvPr>
        </p:nvSpPr>
        <p:spPr>
          <a:ln/>
        </p:spPr>
        <p:txBody>
          <a:bodyPr vert="horz" wrap="square" lIns="91440" tIns="45720" rIns="91440" bIns="45720" anchor="ctr" anchorCtr="0"/>
          <a:p>
            <a:pPr eaLnBrk="1" hangingPunct="1">
              <a:buNone/>
            </a:pPr>
            <a:endParaRPr lang="zh-CN" altLang="en-US" dirty="0"/>
          </a:p>
        </p:txBody>
      </p:sp>
      <p:sp>
        <p:nvSpPr>
          <p:cNvPr id="31747" name="内容占位符 2"/>
          <p:cNvSpPr>
            <a:spLocks noGrp="1"/>
          </p:cNvSpPr>
          <p:nvPr>
            <p:ph idx="1"/>
          </p:nvPr>
        </p:nvSpPr>
        <p:spPr>
          <a:ln/>
        </p:spPr>
        <p:txBody>
          <a:bodyPr vert="horz" wrap="square" lIns="91440" tIns="45720" rIns="91440" bIns="45720" anchor="t" anchorCtr="0"/>
          <a:p>
            <a:pPr eaLnBrk="1" hangingPunct="1">
              <a:lnSpc>
                <a:spcPct val="150000"/>
              </a:lnSpc>
            </a:pPr>
            <a:r>
              <a:rPr lang="zh-CN" altLang="zh-CN" dirty="0"/>
              <a:t>（一）关于评选条件</a:t>
            </a:r>
            <a:endParaRPr lang="zh-CN" altLang="zh-CN" dirty="0"/>
          </a:p>
          <a:p>
            <a:pPr eaLnBrk="1" hangingPunct="1">
              <a:lnSpc>
                <a:spcPct val="150000"/>
              </a:lnSpc>
            </a:pPr>
            <a:r>
              <a:rPr lang="zh-CN" altLang="zh-CN" dirty="0"/>
              <a:t>参加特色民宿评选的民宿必须是中山市内完成登记且持续经营的民宿</a:t>
            </a:r>
            <a:r>
              <a:rPr lang="en-US" altLang="zh-CN" dirty="0"/>
              <a:t>,</a:t>
            </a:r>
            <a:r>
              <a:rPr lang="zh-CN" altLang="zh-CN" dirty="0"/>
              <a:t>具备民宿经营基本要求（具体条件见《中山市民宿暂行管理办法》）。其经营规模：民宿单幢建筑客房数量应不超过</a:t>
            </a:r>
            <a:r>
              <a:rPr lang="en-US" altLang="zh-CN" dirty="0"/>
              <a:t>14 </a:t>
            </a:r>
            <a:r>
              <a:rPr lang="zh-CN" altLang="zh-CN" dirty="0"/>
              <a:t>间（套）</a:t>
            </a:r>
            <a:r>
              <a:rPr lang="en-US" altLang="zh-CN" dirty="0"/>
              <a:t>,</a:t>
            </a:r>
            <a:r>
              <a:rPr lang="zh-CN" altLang="zh-CN" dirty="0"/>
              <a:t>单幢建筑层数不超过</a:t>
            </a:r>
            <a:r>
              <a:rPr lang="en-US" altLang="zh-CN" dirty="0"/>
              <a:t>4</a:t>
            </a:r>
            <a:r>
              <a:rPr lang="zh-CN" altLang="zh-CN" dirty="0"/>
              <a:t>层，且建筑面积不超过</a:t>
            </a:r>
            <a:r>
              <a:rPr lang="en-US" altLang="zh-CN" dirty="0"/>
              <a:t>800</a:t>
            </a:r>
            <a:r>
              <a:rPr lang="zh-CN" altLang="zh-CN" dirty="0"/>
              <a:t>平方米。近三年内未发生安全责任、生态环境、防疫防控等责任事故，未受到行政处罚，无有效质量投诉，遵纪守法、合法经营的民宿。申报主体对其提供的申请资料的真实性负责。</a:t>
            </a:r>
            <a:endParaRPr lang="zh-CN" altLang="en-US" dirty="0"/>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标题 1"/>
          <p:cNvSpPr>
            <a:spLocks noGrp="1"/>
          </p:cNvSpPr>
          <p:nvPr>
            <p:ph type="title"/>
          </p:nvPr>
        </p:nvSpPr>
        <p:spPr>
          <a:ln/>
        </p:spPr>
        <p:txBody>
          <a:bodyPr vert="horz" wrap="square" lIns="91440" tIns="45720" rIns="91440" bIns="45720" anchor="ctr" anchorCtr="0"/>
          <a:p>
            <a:pPr eaLnBrk="1" hangingPunct="1">
              <a:buNone/>
            </a:pPr>
            <a:endParaRPr lang="zh-CN" altLang="en-US" dirty="0"/>
          </a:p>
        </p:txBody>
      </p:sp>
      <p:sp>
        <p:nvSpPr>
          <p:cNvPr id="32771" name="内容占位符 2"/>
          <p:cNvSpPr>
            <a:spLocks noGrp="1"/>
          </p:cNvSpPr>
          <p:nvPr>
            <p:ph idx="1"/>
          </p:nvPr>
        </p:nvSpPr>
        <p:spPr>
          <a:ln/>
        </p:spPr>
        <p:txBody>
          <a:bodyPr vert="horz" wrap="square" lIns="91440" tIns="45720" rIns="91440" bIns="45720" anchor="t" anchorCtr="0"/>
          <a:p>
            <a:pPr eaLnBrk="1" hangingPunct="1">
              <a:lnSpc>
                <a:spcPct val="150000"/>
              </a:lnSpc>
            </a:pPr>
            <a:r>
              <a:rPr lang="zh-CN" altLang="zh-CN" dirty="0"/>
              <a:t>（二）关于评选机构</a:t>
            </a:r>
            <a:endParaRPr lang="zh-CN" altLang="zh-CN" dirty="0"/>
          </a:p>
          <a:p>
            <a:pPr eaLnBrk="1" hangingPunct="1">
              <a:lnSpc>
                <a:spcPct val="150000"/>
              </a:lnSpc>
            </a:pPr>
            <a:r>
              <a:rPr lang="zh-CN" altLang="zh-CN" dirty="0"/>
              <a:t>成立中山市特色民宿评选工作委员会，负责特色民宿评选工作。市特色民宿评选工作委员会抽取评审员不少于</a:t>
            </a:r>
            <a:r>
              <a:rPr lang="en-US" altLang="zh-CN" dirty="0"/>
              <a:t>5</a:t>
            </a:r>
            <a:r>
              <a:rPr lang="zh-CN" altLang="zh-CN" dirty="0"/>
              <a:t>人（包括专家、网民和市民，其中网民和市民各</a:t>
            </a:r>
            <a:r>
              <a:rPr lang="en-US" altLang="zh-CN" dirty="0"/>
              <a:t>1</a:t>
            </a:r>
            <a:r>
              <a:rPr lang="zh-CN" altLang="zh-CN" dirty="0"/>
              <a:t>人）组成中山市特色民宿评审小组，评审专家从市星级饭店评定委员会和市旅游景区质量等级评定委员会中随机抽取产生。对照评选办法和评分表对参评民宿进行资料审核和现场考察相结合测评。</a:t>
            </a:r>
            <a:endParaRPr lang="zh-CN" altLang="en-US" dirty="0"/>
          </a:p>
        </p:txBody>
      </p:sp>
    </p:spTree>
  </p:cSld>
  <p:clrMapOvr>
    <a:masterClrMapping/>
  </p:clrMapOvr>
  <p:transition spd="slow"/>
</p:sld>
</file>

<file path=ppt/theme/theme1.xml><?xml version="1.0" encoding="utf-8"?>
<a:theme xmlns:a="http://schemas.openxmlformats.org/drawingml/2006/main" name="自定义设计方案">
  <a:themeElements>
    <a:clrScheme name="">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3EBF8"/>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自定义设计方案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3EBF8"/>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1_自定义设计方案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自定义设计方案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1316</Words>
  <Application>WPS 演示</Application>
  <PresentationFormat>自定义</PresentationFormat>
  <Paragraphs>66</Paragraphs>
  <Slides>12</Slides>
  <Notes>0</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12</vt:i4>
      </vt:variant>
    </vt:vector>
  </HeadingPairs>
  <TitlesOfParts>
    <vt:vector size="21" baseType="lpstr">
      <vt:lpstr>Arial</vt:lpstr>
      <vt:lpstr>宋体</vt:lpstr>
      <vt:lpstr>Wingdings</vt:lpstr>
      <vt:lpstr>微软雅黑</vt:lpstr>
      <vt:lpstr>Calibri</vt:lpstr>
      <vt:lpstr>Arial</vt:lpstr>
      <vt:lpstr>Arial Unicode MS</vt:lpstr>
      <vt:lpstr>自定义设计方案</vt:lpstr>
      <vt:lpstr>1_自定义设计方案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keywords>user</cp:keywords>
  <cp:lastModifiedBy>YY</cp:lastModifiedBy>
  <cp:revision>198</cp:revision>
  <dcterms:created xsi:type="dcterms:W3CDTF">2015-12-27T01:24:00Z</dcterms:created>
  <dcterms:modified xsi:type="dcterms:W3CDTF">2021-11-23T09:30:09Z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2052-11.8.2.10393</vt:lpwstr>
  </property>
</Properties>
</file>